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6" r:id="rId2"/>
    <p:sldId id="275" r:id="rId3"/>
    <p:sldId id="274" r:id="rId4"/>
    <p:sldId id="288" r:id="rId5"/>
    <p:sldId id="278" r:id="rId6"/>
    <p:sldId id="270" r:id="rId7"/>
    <p:sldId id="271" r:id="rId8"/>
    <p:sldId id="267" r:id="rId9"/>
    <p:sldId id="273" r:id="rId10"/>
    <p:sldId id="272" r:id="rId11"/>
    <p:sldId id="289" r:id="rId12"/>
    <p:sldId id="283" r:id="rId13"/>
    <p:sldId id="282" r:id="rId14"/>
    <p:sldId id="279" r:id="rId15"/>
    <p:sldId id="28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C1C40B3-6D11-45E5-833C-0BE99E5F05BC}">
          <p14:sldIdLst>
            <p14:sldId id="266"/>
          </p14:sldIdLst>
        </p14:section>
        <p14:section name="Basics" id="{CCAAB428-D3C9-423C-830F-A271287F992A}">
          <p14:sldIdLst>
            <p14:sldId id="275"/>
            <p14:sldId id="274"/>
            <p14:sldId id="288"/>
            <p14:sldId id="278"/>
            <p14:sldId id="270"/>
            <p14:sldId id="271"/>
          </p14:sldIdLst>
        </p14:section>
        <p14:section name="CNN Architecture" id="{92D27257-81F3-407D-A756-82D832C6AE0D}">
          <p14:sldIdLst>
            <p14:sldId id="267"/>
            <p14:sldId id="273"/>
            <p14:sldId id="272"/>
          </p14:sldIdLst>
        </p14:section>
        <p14:section name="CNN Application Models" id="{B57B90B7-AF3C-481B-A0A0-BEE288E847E2}">
          <p14:sldIdLst>
            <p14:sldId id="289"/>
          </p14:sldIdLst>
        </p14:section>
        <p14:section name="CNN's TensorFlow API" id="{47365DB5-CDE1-47C1-9484-561D938477B5}">
          <p14:sldIdLst>
            <p14:sldId id="283"/>
            <p14:sldId id="282"/>
          </p14:sldIdLst>
        </p14:section>
        <p14:section name="Training CNN's with TensorFlow 2.x" id="{EA181CE4-F2F4-4305-BDBE-258AD2578DB1}">
          <p14:sldIdLst>
            <p14:sldId id="279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BD19"/>
    <a:srgbClr val="FF0000"/>
    <a:srgbClr val="4472C4"/>
    <a:srgbClr val="FFFFFF"/>
    <a:srgbClr val="E9EBF5"/>
    <a:srgbClr val="FF6B94"/>
    <a:srgbClr val="004C91"/>
    <a:srgbClr val="CF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2525" autoAdjust="0"/>
  </p:normalViewPr>
  <p:slideViewPr>
    <p:cSldViewPr snapToGrid="0">
      <p:cViewPr>
        <p:scale>
          <a:sx n="71" d="100"/>
          <a:sy n="71" d="100"/>
        </p:scale>
        <p:origin x="488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F42BFF-5A92-461A-A092-8CCFD4C160D2}" type="datetimeFigureOut">
              <a:rPr lang="en-IN" smtClean="0"/>
              <a:t>15-05-2020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AD1BD-F5E8-4D01-982C-AF8543E502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114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s.nyu.edu/~fergus/teaching/vision_2012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s.nyu.edu/~fergus/teaching/vision_2012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s.nyu.edu/~fergus/teaching/vision_2012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s.nyu.edu/~fergus/teaching/vision_2012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hlinkClick r:id="rId3"/>
              </a:rPr>
              <a:t>https://cs.nyu.edu/~fergus/teaching/vision_2012/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EAD1BD-F5E8-4D01-982C-AF8543E502C1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439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sz="2000" kern="1200" dirty="0">
              <a:solidFill>
                <a:schemeClr val="tx1"/>
              </a:solidFill>
              <a:latin typeface="MV Boli" panose="02000500030200090000" pitchFamily="2" charset="0"/>
              <a:ea typeface="+mn-ea"/>
              <a:cs typeface="MV Boli" panose="0200050003020009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EAD1BD-F5E8-4D01-982C-AF8543E502C1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7258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hlinkClick r:id="rId3"/>
              </a:rPr>
              <a:t>https://cs.nyu.edu/~fergus/teaching/vision_2012/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EAD1BD-F5E8-4D01-982C-AF8543E502C1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0041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Steps --- outline --- sharpen – </a:t>
            </a:r>
            <a:r>
              <a:rPr lang="en-IN" dirty="0" err="1"/>
              <a:t>color</a:t>
            </a:r>
            <a:endParaRPr lang="en-IN" dirty="0"/>
          </a:p>
          <a:p>
            <a:r>
              <a:rPr lang="en-IN" dirty="0" err="1"/>
              <a:t>Opencv</a:t>
            </a:r>
            <a:r>
              <a:rPr lang="en-IN" dirty="0"/>
              <a:t> --- black while , blur,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EAD1BD-F5E8-4D01-982C-AF8543E502C1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6163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hlinkClick r:id="rId3"/>
              </a:rPr>
              <a:t>https://cs.nyu.edu/~fergus/teaching/vision_2012/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EAD1BD-F5E8-4D01-982C-AF8543E502C1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528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hlinkClick r:id="rId3"/>
              </a:rPr>
              <a:t>https://cs.nyu.edu/~fergus/teaching/vision_2012/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EAD1BD-F5E8-4D01-982C-AF8543E502C1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9968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1F45C-8434-421C-9531-B3B4412EFA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37383"/>
            <a:ext cx="9144000" cy="1655761"/>
          </a:xfrm>
        </p:spPr>
        <p:txBody>
          <a:bodyPr anchor="b"/>
          <a:lstStyle>
            <a:lvl1pPr algn="ctr">
              <a:defRPr sz="6000">
                <a:solidFill>
                  <a:srgbClr val="004C91"/>
                </a:solidFill>
                <a:latin typeface="Algerian" panose="04020705040A02060702" pitchFamily="82" charset="0"/>
                <a:cs typeface="MV Boli" panose="0200050003020009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63EB97-B951-4B6A-A249-9201AD8740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67386"/>
            <a:ext cx="9144000" cy="270879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770F38E-55CA-488A-83D9-0815FC2C0BE0}"/>
              </a:ext>
            </a:extLst>
          </p:cNvPr>
          <p:cNvCxnSpPr>
            <a:cxnSpLocks/>
          </p:cNvCxnSpPr>
          <p:nvPr userDrawn="1"/>
        </p:nvCxnSpPr>
        <p:spPr>
          <a:xfrm flipV="1">
            <a:off x="1558552" y="2967004"/>
            <a:ext cx="9109448" cy="5132"/>
          </a:xfrm>
          <a:prstGeom prst="line">
            <a:avLst/>
          </a:prstGeom>
          <a:ln w="28575">
            <a:solidFill>
              <a:srgbClr val="92D05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F311A6BD-A511-4AE2-BD1E-70A8F36B7E69}"/>
              </a:ext>
            </a:extLst>
          </p:cNvPr>
          <p:cNvGrpSpPr/>
          <p:nvPr userDrawn="1"/>
        </p:nvGrpSpPr>
        <p:grpSpPr>
          <a:xfrm>
            <a:off x="5920582" y="2796717"/>
            <a:ext cx="350838" cy="350838"/>
            <a:chOff x="4413753" y="2433064"/>
            <a:chExt cx="547410" cy="547409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FED00F1-DDBA-4CDE-933F-CAF948B174DF}"/>
                </a:ext>
              </a:extLst>
            </p:cNvPr>
            <p:cNvSpPr/>
            <p:nvPr userDrawn="1"/>
          </p:nvSpPr>
          <p:spPr>
            <a:xfrm>
              <a:off x="4413753" y="2433064"/>
              <a:ext cx="547410" cy="547409"/>
            </a:xfrm>
            <a:prstGeom prst="ellipse">
              <a:avLst/>
            </a:prstGeom>
            <a:solidFill>
              <a:srgbClr val="FFFFFF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30202020403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B7D57DB-04E0-4D32-BC65-F9C4A2771D43}"/>
                </a:ext>
              </a:extLst>
            </p:cNvPr>
            <p:cNvSpPr/>
            <p:nvPr userDrawn="1"/>
          </p:nvSpPr>
          <p:spPr>
            <a:xfrm>
              <a:off x="4517676" y="2536990"/>
              <a:ext cx="339559" cy="339558"/>
            </a:xfrm>
            <a:prstGeom prst="ellipse">
              <a:avLst/>
            </a:prstGeom>
            <a:noFill/>
            <a:ln w="38100" cmpd="sng"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302020204030203" pitchFamily="34" charset="0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6C8B7893-C3DF-4E2A-9898-41F8B2BAFC3B}"/>
                </a:ext>
              </a:extLst>
            </p:cNvPr>
            <p:cNvSpPr/>
            <p:nvPr userDrawn="1"/>
          </p:nvSpPr>
          <p:spPr>
            <a:xfrm rot="2700000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302020204030203" pitchFamily="34" charset="0"/>
              </a:endParaRPr>
            </a:p>
          </p:txBody>
        </p:sp>
        <p:sp>
          <p:nvSpPr>
            <p:cNvPr id="14" name="Arc 13">
              <a:extLst>
                <a:ext uri="{FF2B5EF4-FFF2-40B4-BE49-F238E27FC236}">
                  <a16:creationId xmlns:a16="http://schemas.microsoft.com/office/drawing/2014/main" id="{3D10566A-C340-4212-AC36-B7B6E44EC470}"/>
                </a:ext>
              </a:extLst>
            </p:cNvPr>
            <p:cNvSpPr/>
            <p:nvPr userDrawn="1"/>
          </p:nvSpPr>
          <p:spPr>
            <a:xfrm rot="18900000" flipH="1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302020204030203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5AF3BD19-84C2-4714-B2FB-38973770C305}"/>
              </a:ext>
            </a:extLst>
          </p:cNvPr>
          <p:cNvSpPr/>
          <p:nvPr userDrawn="1"/>
        </p:nvSpPr>
        <p:spPr>
          <a:xfrm>
            <a:off x="0" y="6450037"/>
            <a:ext cx="12192000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F554E-0F0B-447B-BDA8-2CFC84839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4445" y="6301224"/>
            <a:ext cx="894471" cy="365125"/>
          </a:xfrm>
          <a:solidFill>
            <a:srgbClr val="FFC000"/>
          </a:solidFill>
        </p:spPr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4579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0DE9-24BD-41BD-82E4-FD3C96598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29BDB-2F17-4341-9166-6ED32F161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1BB4F-89F1-4D86-8BCF-EA84545262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FFE17B-4213-475A-B078-65C8B814F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80E686-2A69-474A-9AD4-D9C662010C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B40EA7-7CC3-491D-A7C3-B7DE5E37C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E143-DEA7-4938-BA71-23EEB9D3E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 with Jyothi – Computer Vision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7B7649-522D-47B8-AC65-D54FE4334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231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D8F5E-2F6C-4D2E-949C-4D5C60931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78265E-2331-4A84-BE27-64EB47D5F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BE394C-69EE-4EDC-A1C1-6B0AC077F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 with Jyothi – Computer Vision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B01C90-455C-4E35-8D4F-CAA4CFA6F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5805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AECCE1-DA6C-4A41-8F4C-7BD913D7A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1CD879-0AB8-40E7-B98F-DCE92ED17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 with Jyothi – Computer Vision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BA5E9-1C9C-436D-BA68-4DEA41307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64714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F4142-8BB7-4A2E-86BF-5748B0576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54F92-EF5E-4B56-816F-501712C7C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6981C-EAE4-462C-BC29-FE95EA027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2FC9AF-0024-4FB9-B8F0-8B9FD307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30243F-A51E-4639-AE75-0567A0DF1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 with Jyothi – Computer Vision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69D73-09D3-4C5B-A8D8-D88B69D27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7881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26CA6-C9FB-40F7-8D7D-24F702704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657DF7-C91D-4D42-8F88-FAA1785321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CD7848-F105-4DC4-8E91-04FC500D28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B924E-23A8-4ED7-A505-2F7CDE13F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EE0E3-749A-4845-B589-A5BC71921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 with Jyothi – Computer Vision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6800B-CBB8-4A87-8DE1-AD57945CA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75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5EEF6-A17F-4EB8-9B32-1B714CB1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703D7-D593-405E-B1F2-08154D323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B9F79-78DB-4AAB-9B86-43DE78F20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E7F8F-1B33-4461-AACC-AC9C75670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 with Jyothi – Computer Vision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D8569-A51E-41CB-88ED-E78FEB42D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10075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E2B4B7-9803-4718-83F0-96E00B2FA1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14D4E-525F-419B-AEDC-CB6BDB792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C8C74-736C-480D-8AE9-55BC28276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58246-4BF6-4310-90A6-97562F462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 with Jyothi – Computer Vision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AADFE-EA32-438D-8548-20AD56CD6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238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1BED7-565E-4A4D-AE3B-CB2B03852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729" y="2538567"/>
            <a:ext cx="10515600" cy="2041807"/>
          </a:xfrm>
        </p:spPr>
        <p:txBody>
          <a:bodyPr anchor="b"/>
          <a:lstStyle>
            <a:lvl1pPr>
              <a:defRPr sz="6000">
                <a:solidFill>
                  <a:srgbClr val="004C91"/>
                </a:solidFill>
                <a:latin typeface="Algerian" panose="04020705040A02060702" pitchFamily="8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2C687-5034-4ADA-BBED-7A8F0AF17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C68A520-068D-426B-96DA-B72EC29598BD}"/>
              </a:ext>
            </a:extLst>
          </p:cNvPr>
          <p:cNvCxnSpPr>
            <a:cxnSpLocks/>
          </p:cNvCxnSpPr>
          <p:nvPr userDrawn="1"/>
        </p:nvCxnSpPr>
        <p:spPr>
          <a:xfrm flipV="1">
            <a:off x="1370661" y="6042449"/>
            <a:ext cx="9109448" cy="5132"/>
          </a:xfrm>
          <a:prstGeom prst="line">
            <a:avLst/>
          </a:prstGeom>
          <a:ln w="28575">
            <a:solidFill>
              <a:srgbClr val="92D05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2C56E57E-CE27-4615-B351-6DB7F281F990}"/>
              </a:ext>
            </a:extLst>
          </p:cNvPr>
          <p:cNvGrpSpPr/>
          <p:nvPr userDrawn="1"/>
        </p:nvGrpSpPr>
        <p:grpSpPr>
          <a:xfrm>
            <a:off x="5732691" y="5872162"/>
            <a:ext cx="350838" cy="350838"/>
            <a:chOff x="4413753" y="2433064"/>
            <a:chExt cx="547410" cy="547409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7E723F1-972E-439C-92AB-741380F585F9}"/>
                </a:ext>
              </a:extLst>
            </p:cNvPr>
            <p:cNvSpPr/>
            <p:nvPr userDrawn="1"/>
          </p:nvSpPr>
          <p:spPr>
            <a:xfrm>
              <a:off x="4413753" y="2433064"/>
              <a:ext cx="547410" cy="547409"/>
            </a:xfrm>
            <a:prstGeom prst="ellipse">
              <a:avLst/>
            </a:prstGeom>
            <a:solidFill>
              <a:srgbClr val="FFFFFF"/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30202020403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0DF4159-6A68-4EB6-B613-6B419FD400EF}"/>
                </a:ext>
              </a:extLst>
            </p:cNvPr>
            <p:cNvSpPr/>
            <p:nvPr userDrawn="1"/>
          </p:nvSpPr>
          <p:spPr>
            <a:xfrm>
              <a:off x="4517676" y="2536990"/>
              <a:ext cx="339559" cy="339558"/>
            </a:xfrm>
            <a:prstGeom prst="ellipse">
              <a:avLst/>
            </a:prstGeom>
            <a:noFill/>
            <a:ln w="38100" cmpd="sng"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302020204030203" pitchFamily="34" charset="0"/>
              </a:endParaRPr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3BDE2A27-2BB2-4F60-8B3F-49DA224A4BA7}"/>
                </a:ext>
              </a:extLst>
            </p:cNvPr>
            <p:cNvSpPr/>
            <p:nvPr userDrawn="1"/>
          </p:nvSpPr>
          <p:spPr>
            <a:xfrm rot="2700000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302020204030203" pitchFamily="34" charset="0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06BDC576-2345-4364-A115-17ADC0A653A2}"/>
                </a:ext>
              </a:extLst>
            </p:cNvPr>
            <p:cNvSpPr/>
            <p:nvPr userDrawn="1"/>
          </p:nvSpPr>
          <p:spPr>
            <a:xfrm rot="18900000" flipH="1">
              <a:off x="4415560" y="2434875"/>
              <a:ext cx="543790" cy="543790"/>
            </a:xfrm>
            <a:prstGeom prst="arc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302020204030203" pitchFamily="34" charset="0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5CDDEBC-D5A0-45D6-B4C8-AA71ACF947CC}"/>
              </a:ext>
            </a:extLst>
          </p:cNvPr>
          <p:cNvSpPr/>
          <p:nvPr userDrawn="1"/>
        </p:nvSpPr>
        <p:spPr>
          <a:xfrm>
            <a:off x="0" y="6450037"/>
            <a:ext cx="12192000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29D0EBB-00FE-44FC-A939-5A2E6B5F1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4445" y="6301224"/>
            <a:ext cx="894471" cy="365125"/>
          </a:xfrm>
          <a:solidFill>
            <a:srgbClr val="FFC000"/>
          </a:solidFill>
        </p:spPr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object 13">
            <a:extLst>
              <a:ext uri="{FF2B5EF4-FFF2-40B4-BE49-F238E27FC236}">
                <a16:creationId xmlns:a16="http://schemas.microsoft.com/office/drawing/2014/main" id="{A3941DCB-DADA-43A7-BAAA-2B7616C371C6}"/>
              </a:ext>
            </a:extLst>
          </p:cNvPr>
          <p:cNvSpPr/>
          <p:nvPr userDrawn="1"/>
        </p:nvSpPr>
        <p:spPr>
          <a:xfrm>
            <a:off x="282825" y="0"/>
            <a:ext cx="3940361" cy="1645920"/>
          </a:xfrm>
          <a:custGeom>
            <a:avLst/>
            <a:gdLst/>
            <a:ahLst/>
            <a:cxnLst/>
            <a:rect l="l" t="t" r="r" b="b"/>
            <a:pathLst>
              <a:path w="4286885" h="1645920">
                <a:moveTo>
                  <a:pt x="3463619" y="0"/>
                </a:moveTo>
                <a:lnTo>
                  <a:pt x="4286427" y="822810"/>
                </a:lnTo>
                <a:lnTo>
                  <a:pt x="3463619" y="1645616"/>
                </a:lnTo>
                <a:lnTo>
                  <a:pt x="3463619" y="1234213"/>
                </a:lnTo>
                <a:lnTo>
                  <a:pt x="0" y="1234213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4">
            <a:extLst>
              <a:ext uri="{FF2B5EF4-FFF2-40B4-BE49-F238E27FC236}">
                <a16:creationId xmlns:a16="http://schemas.microsoft.com/office/drawing/2014/main" id="{94F30082-04A1-4285-8F40-F2E1B5A57FFC}"/>
              </a:ext>
            </a:extLst>
          </p:cNvPr>
          <p:cNvSpPr/>
          <p:nvPr userDrawn="1"/>
        </p:nvSpPr>
        <p:spPr>
          <a:xfrm>
            <a:off x="282825" y="0"/>
            <a:ext cx="3183923" cy="411480"/>
          </a:xfrm>
          <a:custGeom>
            <a:avLst/>
            <a:gdLst/>
            <a:ahLst/>
            <a:cxnLst/>
            <a:rect l="l" t="t" r="r" b="b"/>
            <a:pathLst>
              <a:path w="3463925" h="411480">
                <a:moveTo>
                  <a:pt x="0" y="411402"/>
                </a:moveTo>
                <a:lnTo>
                  <a:pt x="3463619" y="411402"/>
                </a:lnTo>
                <a:lnTo>
                  <a:pt x="3463619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84C8B93-A9CE-4AD5-AEDF-CBF9BDC78A57}"/>
              </a:ext>
            </a:extLst>
          </p:cNvPr>
          <p:cNvSpPr/>
          <p:nvPr userDrawn="1"/>
        </p:nvSpPr>
        <p:spPr>
          <a:xfrm>
            <a:off x="634206" y="160637"/>
            <a:ext cx="2301005" cy="20962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5ABEC17-0B21-4478-B279-DA9094CAFB49}"/>
              </a:ext>
            </a:extLst>
          </p:cNvPr>
          <p:cNvSpPr/>
          <p:nvPr userDrawn="1"/>
        </p:nvSpPr>
        <p:spPr>
          <a:xfrm>
            <a:off x="3117359" y="384006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5878A62-6771-485A-A3D6-FBB68639E1AD}"/>
              </a:ext>
            </a:extLst>
          </p:cNvPr>
          <p:cNvSpPr/>
          <p:nvPr userDrawn="1"/>
        </p:nvSpPr>
        <p:spPr>
          <a:xfrm>
            <a:off x="7360223" y="74566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41A0BDE-EA34-4295-9938-6B794BBDCF46}"/>
              </a:ext>
            </a:extLst>
          </p:cNvPr>
          <p:cNvSpPr/>
          <p:nvPr userDrawn="1"/>
        </p:nvSpPr>
        <p:spPr>
          <a:xfrm>
            <a:off x="9443166" y="1051602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42BC05B-4CFE-4EAF-B37D-D73AEC5480F6}"/>
              </a:ext>
            </a:extLst>
          </p:cNvPr>
          <p:cNvSpPr/>
          <p:nvPr userDrawn="1"/>
        </p:nvSpPr>
        <p:spPr>
          <a:xfrm>
            <a:off x="7234329" y="1931662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BA34E9E-FBF1-4EB0-A80C-1CD361AD6EA6}"/>
              </a:ext>
            </a:extLst>
          </p:cNvPr>
          <p:cNvSpPr/>
          <p:nvPr userDrawn="1"/>
        </p:nvSpPr>
        <p:spPr>
          <a:xfrm>
            <a:off x="8424668" y="646859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2355866-6BF9-406F-86B5-F7EDBAA1569A}"/>
              </a:ext>
            </a:extLst>
          </p:cNvPr>
          <p:cNvSpPr/>
          <p:nvPr userDrawn="1"/>
        </p:nvSpPr>
        <p:spPr>
          <a:xfrm>
            <a:off x="2834177" y="1500883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E7F5F77-011C-42C5-AEA1-390F07CA7256}"/>
              </a:ext>
            </a:extLst>
          </p:cNvPr>
          <p:cNvSpPr/>
          <p:nvPr userDrawn="1"/>
        </p:nvSpPr>
        <p:spPr>
          <a:xfrm>
            <a:off x="10404816" y="678557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CB9A308-EF4D-4122-8C13-C6B124989BEE}"/>
              </a:ext>
            </a:extLst>
          </p:cNvPr>
          <p:cNvSpPr/>
          <p:nvPr userDrawn="1"/>
        </p:nvSpPr>
        <p:spPr>
          <a:xfrm>
            <a:off x="9431821" y="609925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C9680C8-0D23-446B-A29F-D13AC1F51B63}"/>
              </a:ext>
            </a:extLst>
          </p:cNvPr>
          <p:cNvSpPr/>
          <p:nvPr userDrawn="1"/>
        </p:nvSpPr>
        <p:spPr>
          <a:xfrm>
            <a:off x="8491216" y="142971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976BEC3-4426-408D-AD5D-AE0DD4E66FC9}"/>
              </a:ext>
            </a:extLst>
          </p:cNvPr>
          <p:cNvSpPr/>
          <p:nvPr userDrawn="1"/>
        </p:nvSpPr>
        <p:spPr>
          <a:xfrm>
            <a:off x="333061" y="1706576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A09F6A2-0B7C-4A19-AE72-19262A610C51}"/>
              </a:ext>
            </a:extLst>
          </p:cNvPr>
          <p:cNvSpPr/>
          <p:nvPr userDrawn="1"/>
        </p:nvSpPr>
        <p:spPr>
          <a:xfrm>
            <a:off x="2748834" y="74566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F4CCAD2-0A07-409E-845C-4F4FD171DECF}"/>
              </a:ext>
            </a:extLst>
          </p:cNvPr>
          <p:cNvSpPr/>
          <p:nvPr userDrawn="1"/>
        </p:nvSpPr>
        <p:spPr>
          <a:xfrm>
            <a:off x="10813784" y="351799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F3DC5CC-0290-42F4-8E4D-D8E8AB24CE49}"/>
              </a:ext>
            </a:extLst>
          </p:cNvPr>
          <p:cNvSpPr/>
          <p:nvPr userDrawn="1"/>
        </p:nvSpPr>
        <p:spPr>
          <a:xfrm>
            <a:off x="10579421" y="1724776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BEDC124-4FF1-4AF1-9480-885166FA0A90}"/>
              </a:ext>
            </a:extLst>
          </p:cNvPr>
          <p:cNvSpPr/>
          <p:nvPr userDrawn="1"/>
        </p:nvSpPr>
        <p:spPr>
          <a:xfrm>
            <a:off x="11824526" y="901157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C0C5A40-0868-4DE1-881B-F55B61466F65}"/>
              </a:ext>
            </a:extLst>
          </p:cNvPr>
          <p:cNvSpPr/>
          <p:nvPr userDrawn="1"/>
        </p:nvSpPr>
        <p:spPr>
          <a:xfrm>
            <a:off x="7851210" y="1719555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57B40B2-D91B-418F-9B0C-9A23E3FAEDC3}"/>
              </a:ext>
            </a:extLst>
          </p:cNvPr>
          <p:cNvSpPr/>
          <p:nvPr userDrawn="1"/>
        </p:nvSpPr>
        <p:spPr>
          <a:xfrm>
            <a:off x="7186095" y="1260626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BE7DD04-D327-4828-8DB1-31B3EF4EEAFF}"/>
              </a:ext>
            </a:extLst>
          </p:cNvPr>
          <p:cNvSpPr/>
          <p:nvPr userDrawn="1"/>
        </p:nvSpPr>
        <p:spPr>
          <a:xfrm>
            <a:off x="3889325" y="1546242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5D896F5-3C7F-4FEC-844A-AC9763A7028E}"/>
              </a:ext>
            </a:extLst>
          </p:cNvPr>
          <p:cNvSpPr/>
          <p:nvPr userDrawn="1"/>
        </p:nvSpPr>
        <p:spPr>
          <a:xfrm>
            <a:off x="406149" y="260508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DE80EBD1-D665-4D9F-ABC8-1222714D871C}"/>
              </a:ext>
            </a:extLst>
          </p:cNvPr>
          <p:cNvSpPr/>
          <p:nvPr userDrawn="1"/>
        </p:nvSpPr>
        <p:spPr>
          <a:xfrm>
            <a:off x="8992213" y="1825038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5CAB4AF-C0AF-4016-9915-7311A1CFED05}"/>
              </a:ext>
            </a:extLst>
          </p:cNvPr>
          <p:cNvSpPr/>
          <p:nvPr userDrawn="1"/>
        </p:nvSpPr>
        <p:spPr>
          <a:xfrm>
            <a:off x="11200309" y="715697"/>
            <a:ext cx="177502" cy="1854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483D6AE-3DEA-4299-9A1E-3CBB6BAB3123}"/>
              </a:ext>
            </a:extLst>
          </p:cNvPr>
          <p:cNvSpPr/>
          <p:nvPr userDrawn="1"/>
        </p:nvSpPr>
        <p:spPr>
          <a:xfrm>
            <a:off x="10816053" y="75302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3CE4D0E-A251-4F47-9CF0-27017FAF667A}"/>
              </a:ext>
            </a:extLst>
          </p:cNvPr>
          <p:cNvSpPr/>
          <p:nvPr userDrawn="1"/>
        </p:nvSpPr>
        <p:spPr>
          <a:xfrm>
            <a:off x="3049333" y="1230124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5CAE518-078C-4DCA-BF81-8430D1962017}"/>
              </a:ext>
            </a:extLst>
          </p:cNvPr>
          <p:cNvSpPr/>
          <p:nvPr userDrawn="1"/>
        </p:nvSpPr>
        <p:spPr>
          <a:xfrm>
            <a:off x="9201339" y="439742"/>
            <a:ext cx="65178" cy="94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4D43CD5-1ABB-4B0D-A76C-04053FCFB4DE}"/>
              </a:ext>
            </a:extLst>
          </p:cNvPr>
          <p:cNvSpPr/>
          <p:nvPr userDrawn="1"/>
        </p:nvSpPr>
        <p:spPr>
          <a:xfrm>
            <a:off x="8455377" y="1756341"/>
            <a:ext cx="65178" cy="94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DD621477-CDEC-41FF-8E92-D077A93E9973}"/>
              </a:ext>
            </a:extLst>
          </p:cNvPr>
          <p:cNvSpPr/>
          <p:nvPr userDrawn="1"/>
        </p:nvSpPr>
        <p:spPr>
          <a:xfrm>
            <a:off x="10933555" y="1278832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D181FE6-8D15-4660-87C4-D2358B5A8E6C}"/>
              </a:ext>
            </a:extLst>
          </p:cNvPr>
          <p:cNvSpPr/>
          <p:nvPr userDrawn="1"/>
        </p:nvSpPr>
        <p:spPr>
          <a:xfrm>
            <a:off x="11320080" y="1642731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73875D83-988A-4607-9FB3-6E5E140B306F}"/>
              </a:ext>
            </a:extLst>
          </p:cNvPr>
          <p:cNvSpPr/>
          <p:nvPr userDrawn="1"/>
        </p:nvSpPr>
        <p:spPr>
          <a:xfrm>
            <a:off x="10935824" y="1002335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01F1674-A1B2-4A08-8D8D-E367F3A5984F}"/>
              </a:ext>
            </a:extLst>
          </p:cNvPr>
          <p:cNvSpPr/>
          <p:nvPr userDrawn="1"/>
        </p:nvSpPr>
        <p:spPr>
          <a:xfrm>
            <a:off x="8232432" y="1860423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94902C0-5BBA-4F81-93B8-AFCBF8251F73}"/>
              </a:ext>
            </a:extLst>
          </p:cNvPr>
          <p:cNvSpPr/>
          <p:nvPr userDrawn="1"/>
        </p:nvSpPr>
        <p:spPr>
          <a:xfrm>
            <a:off x="8618957" y="2224322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D5B619C-E7D8-4A81-AF17-7545DEBA4D98}"/>
              </a:ext>
            </a:extLst>
          </p:cNvPr>
          <p:cNvSpPr/>
          <p:nvPr userDrawn="1"/>
        </p:nvSpPr>
        <p:spPr>
          <a:xfrm>
            <a:off x="8234701" y="1583926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30FC260-E042-451F-AABE-8DE96303FA05}"/>
              </a:ext>
            </a:extLst>
          </p:cNvPr>
          <p:cNvSpPr/>
          <p:nvPr userDrawn="1"/>
        </p:nvSpPr>
        <p:spPr>
          <a:xfrm rot="1304607">
            <a:off x="4032978" y="351799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C6FE114-6781-4A63-94D9-BC711758769B}"/>
              </a:ext>
            </a:extLst>
          </p:cNvPr>
          <p:cNvSpPr/>
          <p:nvPr userDrawn="1"/>
        </p:nvSpPr>
        <p:spPr>
          <a:xfrm rot="1304607">
            <a:off x="4419503" y="715698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23A7561-5D33-4798-8287-C878A630D79F}"/>
              </a:ext>
            </a:extLst>
          </p:cNvPr>
          <p:cNvSpPr/>
          <p:nvPr userDrawn="1"/>
        </p:nvSpPr>
        <p:spPr>
          <a:xfrm rot="1304607">
            <a:off x="4035247" y="75302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1FC9C2E-8D3A-49E3-B8D2-F8C4FC6A6F2E}"/>
              </a:ext>
            </a:extLst>
          </p:cNvPr>
          <p:cNvSpPr/>
          <p:nvPr userDrawn="1"/>
        </p:nvSpPr>
        <p:spPr>
          <a:xfrm>
            <a:off x="11109972" y="2050658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BEC3BE46-9F53-4411-B812-C8BDC5F11847}"/>
              </a:ext>
            </a:extLst>
          </p:cNvPr>
          <p:cNvSpPr/>
          <p:nvPr userDrawn="1"/>
        </p:nvSpPr>
        <p:spPr>
          <a:xfrm>
            <a:off x="11716408" y="220574"/>
            <a:ext cx="65178" cy="94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C0EA8BB-75A1-447E-90FA-A18DD64EADF4}"/>
              </a:ext>
            </a:extLst>
          </p:cNvPr>
          <p:cNvSpPr/>
          <p:nvPr userDrawn="1"/>
        </p:nvSpPr>
        <p:spPr>
          <a:xfrm>
            <a:off x="11493463" y="324656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1AC0BBA9-BBB5-4317-B920-E064E53F1C57}"/>
              </a:ext>
            </a:extLst>
          </p:cNvPr>
          <p:cNvSpPr/>
          <p:nvPr userDrawn="1"/>
        </p:nvSpPr>
        <p:spPr>
          <a:xfrm>
            <a:off x="11879988" y="688555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4419198F-E8FA-4926-9F04-4ADABBCC8513}"/>
              </a:ext>
            </a:extLst>
          </p:cNvPr>
          <p:cNvSpPr/>
          <p:nvPr userDrawn="1"/>
        </p:nvSpPr>
        <p:spPr>
          <a:xfrm>
            <a:off x="11493463" y="1915029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DEA09BEC-2312-4CC9-B3C0-F846F7772CDB}"/>
              </a:ext>
            </a:extLst>
          </p:cNvPr>
          <p:cNvSpPr/>
          <p:nvPr userDrawn="1"/>
        </p:nvSpPr>
        <p:spPr>
          <a:xfrm>
            <a:off x="11271097" y="1062739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E31BFDD-E3CC-4DAA-8DB2-71908FDCDA44}"/>
              </a:ext>
            </a:extLst>
          </p:cNvPr>
          <p:cNvSpPr/>
          <p:nvPr userDrawn="1"/>
        </p:nvSpPr>
        <p:spPr>
          <a:xfrm>
            <a:off x="11657622" y="1426638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D8EFA708-02C3-4D4E-AFB4-CDDE9C977C7D}"/>
              </a:ext>
            </a:extLst>
          </p:cNvPr>
          <p:cNvSpPr/>
          <p:nvPr userDrawn="1"/>
        </p:nvSpPr>
        <p:spPr>
          <a:xfrm>
            <a:off x="11831005" y="1698936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B5C73A60-469D-41C8-8218-4C3F576998EF}"/>
              </a:ext>
            </a:extLst>
          </p:cNvPr>
          <p:cNvSpPr/>
          <p:nvPr userDrawn="1"/>
        </p:nvSpPr>
        <p:spPr>
          <a:xfrm>
            <a:off x="9315843" y="2123921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D6DAB701-0ED5-4E70-B1EB-CAAF6522E97E}"/>
              </a:ext>
            </a:extLst>
          </p:cNvPr>
          <p:cNvSpPr/>
          <p:nvPr userDrawn="1"/>
        </p:nvSpPr>
        <p:spPr>
          <a:xfrm>
            <a:off x="9957699" y="260508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086C8E63-11FD-4E54-BFF5-463898F524EF}"/>
              </a:ext>
            </a:extLst>
          </p:cNvPr>
          <p:cNvSpPr/>
          <p:nvPr userDrawn="1"/>
        </p:nvSpPr>
        <p:spPr>
          <a:xfrm>
            <a:off x="10523016" y="1260625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7A0A524-4579-4BF5-8794-4269CCAC6566}"/>
              </a:ext>
            </a:extLst>
          </p:cNvPr>
          <p:cNvSpPr/>
          <p:nvPr userDrawn="1"/>
        </p:nvSpPr>
        <p:spPr>
          <a:xfrm>
            <a:off x="9427224" y="147984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9C3A8E8-F047-450F-9C9A-5C5999650E9E}"/>
              </a:ext>
            </a:extLst>
          </p:cNvPr>
          <p:cNvSpPr/>
          <p:nvPr userDrawn="1"/>
        </p:nvSpPr>
        <p:spPr>
          <a:xfrm>
            <a:off x="157329" y="822960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3EFD3FE-6E42-4977-9E37-736F1AD106C9}"/>
              </a:ext>
            </a:extLst>
          </p:cNvPr>
          <p:cNvSpPr/>
          <p:nvPr userDrawn="1"/>
        </p:nvSpPr>
        <p:spPr>
          <a:xfrm>
            <a:off x="271578" y="1230124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6E7CB801-E1BC-4408-82C2-E1DB9B26E135}"/>
              </a:ext>
            </a:extLst>
          </p:cNvPr>
          <p:cNvSpPr/>
          <p:nvPr userDrawn="1"/>
        </p:nvSpPr>
        <p:spPr>
          <a:xfrm>
            <a:off x="2417773" y="2256897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D62C5833-56DA-4666-8D3A-774A02F6C8FA}"/>
              </a:ext>
            </a:extLst>
          </p:cNvPr>
          <p:cNvSpPr/>
          <p:nvPr userDrawn="1"/>
        </p:nvSpPr>
        <p:spPr>
          <a:xfrm>
            <a:off x="775351" y="2331244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84238B09-B962-4319-9ED1-CCE00540C851}"/>
              </a:ext>
            </a:extLst>
          </p:cNvPr>
          <p:cNvSpPr/>
          <p:nvPr userDrawn="1"/>
        </p:nvSpPr>
        <p:spPr>
          <a:xfrm>
            <a:off x="4039753" y="2043322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47A04DD-D8E1-4A5E-8278-0FD9E09084D2}"/>
              </a:ext>
            </a:extLst>
          </p:cNvPr>
          <p:cNvSpPr/>
          <p:nvPr userDrawn="1"/>
        </p:nvSpPr>
        <p:spPr>
          <a:xfrm>
            <a:off x="4214742" y="1125299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5C7DF097-2C36-4ED5-9342-43B95C80B4C7}"/>
              </a:ext>
            </a:extLst>
          </p:cNvPr>
          <p:cNvSpPr/>
          <p:nvPr userDrawn="1"/>
        </p:nvSpPr>
        <p:spPr>
          <a:xfrm>
            <a:off x="4365286" y="1663029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8C234B8-4B38-465A-A9E0-3EB4361A32E0}"/>
              </a:ext>
            </a:extLst>
          </p:cNvPr>
          <p:cNvSpPr/>
          <p:nvPr userDrawn="1"/>
        </p:nvSpPr>
        <p:spPr>
          <a:xfrm>
            <a:off x="4456157" y="2266539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78" name="Picture 77" descr="A picture containing drawing&#10;&#10;Description automatically generated">
            <a:extLst>
              <a:ext uri="{FF2B5EF4-FFF2-40B4-BE49-F238E27FC236}">
                <a16:creationId xmlns:a16="http://schemas.microsoft.com/office/drawing/2014/main" id="{636DD68B-F560-4F58-B517-1DEFC19BC5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552" y="-273205"/>
            <a:ext cx="3110425" cy="305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94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CC2AF-9AB9-42F4-8CA3-D33414F2D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4" y="541488"/>
            <a:ext cx="11420125" cy="836374"/>
          </a:xfrm>
        </p:spPr>
        <p:txBody>
          <a:bodyPr/>
          <a:lstStyle>
            <a:lvl1pPr>
              <a:defRPr b="1"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C776C-90BD-4DA4-BB5C-787AA14B4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444" y="1377863"/>
            <a:ext cx="11420125" cy="4799099"/>
          </a:xfrm>
        </p:spPr>
        <p:txBody>
          <a:bodyPr/>
          <a:lstStyle>
            <a:lvl1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1pPr>
            <a:lvl2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2pPr>
            <a:lvl3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3pPr>
            <a:lvl4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4pPr>
            <a:lvl5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10055A-540D-443A-83A6-28239E8EF71B}"/>
              </a:ext>
            </a:extLst>
          </p:cNvPr>
          <p:cNvSpPr/>
          <p:nvPr userDrawn="1"/>
        </p:nvSpPr>
        <p:spPr>
          <a:xfrm>
            <a:off x="0" y="6450037"/>
            <a:ext cx="12192000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0FB7C89-E8D3-4EA2-94C5-B8498F3BC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4445" y="6301224"/>
            <a:ext cx="894471" cy="365125"/>
          </a:xfrm>
          <a:solidFill>
            <a:srgbClr val="FFC000"/>
          </a:solidFill>
        </p:spPr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831B23-D6B1-42D7-BB4F-605182FBC1B9}"/>
              </a:ext>
            </a:extLst>
          </p:cNvPr>
          <p:cNvSpPr/>
          <p:nvPr userDrawn="1"/>
        </p:nvSpPr>
        <p:spPr>
          <a:xfrm>
            <a:off x="404444" y="1359074"/>
            <a:ext cx="11420125" cy="4846955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ED632C-B6D2-4083-BD33-FCE983F94286}"/>
              </a:ext>
            </a:extLst>
          </p:cNvPr>
          <p:cNvSpPr/>
          <p:nvPr userDrawn="1"/>
        </p:nvSpPr>
        <p:spPr>
          <a:xfrm>
            <a:off x="0" y="0"/>
            <a:ext cx="4189956" cy="41722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469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86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136A5C2-9FE7-4143-8926-8C8B073AB358}"/>
              </a:ext>
            </a:extLst>
          </p:cNvPr>
          <p:cNvSpPr/>
          <p:nvPr userDrawn="1"/>
        </p:nvSpPr>
        <p:spPr>
          <a:xfrm>
            <a:off x="851427" y="1005150"/>
            <a:ext cx="10232378" cy="5261324"/>
          </a:xfrm>
          <a:prstGeom prst="rect">
            <a:avLst/>
          </a:prstGeom>
          <a:solidFill>
            <a:schemeClr val="tx1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AB6E6-0931-4BFE-9372-94926D645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43978" y="1099999"/>
            <a:ext cx="10232378" cy="5022273"/>
          </a:xfrm>
        </p:spPr>
        <p:txBody>
          <a:bodyPr/>
          <a:lstStyle>
            <a:lvl1pPr>
              <a:defRPr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defRPr>
            </a:lvl1pPr>
            <a:lvl2pPr>
              <a:defRPr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defRPr>
            </a:lvl2pPr>
            <a:lvl3pPr>
              <a:defRPr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defRPr>
            </a:lvl3pPr>
            <a:lvl4pPr>
              <a:defRPr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defRPr>
            </a:lvl4pPr>
            <a:lvl5pPr>
              <a:defRPr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9D593C-09E6-4E93-BC09-251F68876A9C}"/>
              </a:ext>
            </a:extLst>
          </p:cNvPr>
          <p:cNvSpPr/>
          <p:nvPr userDrawn="1"/>
        </p:nvSpPr>
        <p:spPr>
          <a:xfrm>
            <a:off x="0" y="6440497"/>
            <a:ext cx="12192000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9" name="Arrow: Chevron 78">
            <a:extLst>
              <a:ext uri="{FF2B5EF4-FFF2-40B4-BE49-F238E27FC236}">
                <a16:creationId xmlns:a16="http://schemas.microsoft.com/office/drawing/2014/main" id="{F5A992A9-704F-4120-9073-8D7146233724}"/>
              </a:ext>
            </a:extLst>
          </p:cNvPr>
          <p:cNvSpPr/>
          <p:nvPr userDrawn="1"/>
        </p:nvSpPr>
        <p:spPr>
          <a:xfrm>
            <a:off x="2258121" y="-8532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0" name="Arrow: Chevron 79">
            <a:extLst>
              <a:ext uri="{FF2B5EF4-FFF2-40B4-BE49-F238E27FC236}">
                <a16:creationId xmlns:a16="http://schemas.microsoft.com/office/drawing/2014/main" id="{6278CCD6-1B11-42EA-8BB6-560F73BD9FCE}"/>
              </a:ext>
            </a:extLst>
          </p:cNvPr>
          <p:cNvSpPr/>
          <p:nvPr userDrawn="1"/>
        </p:nvSpPr>
        <p:spPr>
          <a:xfrm>
            <a:off x="4718824" y="13329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1" name="Arrow: Chevron 80">
            <a:extLst>
              <a:ext uri="{FF2B5EF4-FFF2-40B4-BE49-F238E27FC236}">
                <a16:creationId xmlns:a16="http://schemas.microsoft.com/office/drawing/2014/main" id="{7F9FA786-94C9-496D-8557-ED8368F82B53}"/>
              </a:ext>
            </a:extLst>
          </p:cNvPr>
          <p:cNvSpPr/>
          <p:nvPr userDrawn="1"/>
        </p:nvSpPr>
        <p:spPr>
          <a:xfrm>
            <a:off x="7229707" y="6987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2" name="Arrow: Chevron 81">
            <a:extLst>
              <a:ext uri="{FF2B5EF4-FFF2-40B4-BE49-F238E27FC236}">
                <a16:creationId xmlns:a16="http://schemas.microsoft.com/office/drawing/2014/main" id="{C57445B6-098B-41B8-928D-499BC5AE8F65}"/>
              </a:ext>
            </a:extLst>
          </p:cNvPr>
          <p:cNvSpPr/>
          <p:nvPr userDrawn="1"/>
        </p:nvSpPr>
        <p:spPr>
          <a:xfrm>
            <a:off x="9690410" y="56130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5050A732-7108-4B3F-A8FD-3CA5DD32198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29" y="74729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Insert text</a:t>
            </a:r>
          </a:p>
        </p:txBody>
      </p:sp>
      <p:sp>
        <p:nvSpPr>
          <p:cNvPr id="85" name="Text Placeholder 83">
            <a:extLst>
              <a:ext uri="{FF2B5EF4-FFF2-40B4-BE49-F238E27FC236}">
                <a16:creationId xmlns:a16="http://schemas.microsoft.com/office/drawing/2014/main" id="{52261141-8786-4CBE-97D1-DE772EB5B6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83554" y="104837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2</a:t>
            </a:r>
          </a:p>
        </p:txBody>
      </p:sp>
      <p:sp>
        <p:nvSpPr>
          <p:cNvPr id="86" name="Text Placeholder 83">
            <a:extLst>
              <a:ext uri="{FF2B5EF4-FFF2-40B4-BE49-F238E27FC236}">
                <a16:creationId xmlns:a16="http://schemas.microsoft.com/office/drawing/2014/main" id="{56C4F97A-5117-41BB-83AA-8175854D5C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08676" y="73469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4</a:t>
            </a:r>
          </a:p>
        </p:txBody>
      </p:sp>
      <p:sp>
        <p:nvSpPr>
          <p:cNvPr id="87" name="Text Placeholder 83">
            <a:extLst>
              <a:ext uri="{FF2B5EF4-FFF2-40B4-BE49-F238E27FC236}">
                <a16:creationId xmlns:a16="http://schemas.microsoft.com/office/drawing/2014/main" id="{5660AD22-BE23-4E8C-A585-CF7CCCC6DFE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99770" y="90793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3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BA7DF9E-E809-42FF-ACD0-6C193A852BB1}"/>
              </a:ext>
            </a:extLst>
          </p:cNvPr>
          <p:cNvSpPr/>
          <p:nvPr userDrawn="1"/>
        </p:nvSpPr>
        <p:spPr>
          <a:xfrm>
            <a:off x="-46463" y="657370"/>
            <a:ext cx="12238463" cy="27824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7F72644-FA8F-46E8-ABC1-19600EB6ACB4}"/>
              </a:ext>
            </a:extLst>
          </p:cNvPr>
          <p:cNvSpPr/>
          <p:nvPr userDrawn="1"/>
        </p:nvSpPr>
        <p:spPr>
          <a:xfrm>
            <a:off x="71004" y="1137082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C07CF499-D394-4F95-983B-046CEECD459D}"/>
              </a:ext>
            </a:extLst>
          </p:cNvPr>
          <p:cNvSpPr/>
          <p:nvPr userDrawn="1"/>
        </p:nvSpPr>
        <p:spPr>
          <a:xfrm>
            <a:off x="329341" y="1663579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3EEACA24-BA1C-4FFB-A459-FE001DA16A1F}"/>
              </a:ext>
            </a:extLst>
          </p:cNvPr>
          <p:cNvSpPr/>
          <p:nvPr userDrawn="1"/>
        </p:nvSpPr>
        <p:spPr>
          <a:xfrm>
            <a:off x="105578" y="2459187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2624B8A8-698F-422E-BF3C-4AF259F0D81B}"/>
              </a:ext>
            </a:extLst>
          </p:cNvPr>
          <p:cNvSpPr/>
          <p:nvPr userDrawn="1"/>
        </p:nvSpPr>
        <p:spPr>
          <a:xfrm>
            <a:off x="11796511" y="1193176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8239C334-322A-4387-A86E-AD9AF192088B}"/>
              </a:ext>
            </a:extLst>
          </p:cNvPr>
          <p:cNvSpPr/>
          <p:nvPr userDrawn="1"/>
        </p:nvSpPr>
        <p:spPr>
          <a:xfrm>
            <a:off x="11933663" y="1719673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B5837D44-306F-4BC6-B593-A5865B01EA1E}"/>
              </a:ext>
            </a:extLst>
          </p:cNvPr>
          <p:cNvSpPr/>
          <p:nvPr userDrawn="1"/>
        </p:nvSpPr>
        <p:spPr>
          <a:xfrm>
            <a:off x="11821601" y="5719244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58A3C31-A000-4F25-9F31-AE2B7874BA51}"/>
              </a:ext>
            </a:extLst>
          </p:cNvPr>
          <p:cNvSpPr/>
          <p:nvPr userDrawn="1"/>
        </p:nvSpPr>
        <p:spPr>
          <a:xfrm>
            <a:off x="115810" y="5434850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41ECE44-62BA-44F6-8A10-9D75AFB412FF}"/>
              </a:ext>
            </a:extLst>
          </p:cNvPr>
          <p:cNvSpPr/>
          <p:nvPr userDrawn="1"/>
        </p:nvSpPr>
        <p:spPr>
          <a:xfrm>
            <a:off x="0" y="3735108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DFEE80E2-3575-40E5-A12E-7BC81B7B9E00}"/>
              </a:ext>
            </a:extLst>
          </p:cNvPr>
          <p:cNvSpPr/>
          <p:nvPr userDrawn="1"/>
        </p:nvSpPr>
        <p:spPr>
          <a:xfrm>
            <a:off x="11264305" y="2216035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8624BB1-A389-4DAC-A0DC-8BB68A04D91D}"/>
              </a:ext>
            </a:extLst>
          </p:cNvPr>
          <p:cNvSpPr/>
          <p:nvPr userDrawn="1"/>
        </p:nvSpPr>
        <p:spPr>
          <a:xfrm>
            <a:off x="242177" y="3208611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24B22C9B-A78D-4F6C-81CC-DBFC44D18B41}"/>
              </a:ext>
            </a:extLst>
          </p:cNvPr>
          <p:cNvSpPr/>
          <p:nvPr userDrawn="1"/>
        </p:nvSpPr>
        <p:spPr>
          <a:xfrm>
            <a:off x="71004" y="4708663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73B39FC-9369-4D07-BA0C-FF08772B463C}"/>
              </a:ext>
            </a:extLst>
          </p:cNvPr>
          <p:cNvSpPr/>
          <p:nvPr userDrawn="1"/>
        </p:nvSpPr>
        <p:spPr>
          <a:xfrm>
            <a:off x="265972" y="4797772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227019F-2E9F-45CF-B6D3-F56B9AD11E2A}"/>
              </a:ext>
            </a:extLst>
          </p:cNvPr>
          <p:cNvSpPr/>
          <p:nvPr userDrawn="1"/>
        </p:nvSpPr>
        <p:spPr>
          <a:xfrm>
            <a:off x="506639" y="4797772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7DD2E5F1-050F-47E4-9549-E46AD37A2DC5}"/>
              </a:ext>
            </a:extLst>
          </p:cNvPr>
          <p:cNvSpPr/>
          <p:nvPr userDrawn="1"/>
        </p:nvSpPr>
        <p:spPr>
          <a:xfrm>
            <a:off x="42029" y="3669709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6087196-E2E5-4030-9FBC-EC719B304407}"/>
              </a:ext>
            </a:extLst>
          </p:cNvPr>
          <p:cNvSpPr/>
          <p:nvPr userDrawn="1"/>
        </p:nvSpPr>
        <p:spPr>
          <a:xfrm>
            <a:off x="265972" y="3574309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07DD8D9-1B64-4748-B0CF-3125AE78311D}"/>
              </a:ext>
            </a:extLst>
          </p:cNvPr>
          <p:cNvSpPr/>
          <p:nvPr userDrawn="1"/>
        </p:nvSpPr>
        <p:spPr>
          <a:xfrm>
            <a:off x="506639" y="3555067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98FFEFEC-00A1-4BD7-B9A3-283A849F6E22}"/>
              </a:ext>
            </a:extLst>
          </p:cNvPr>
          <p:cNvSpPr/>
          <p:nvPr userDrawn="1"/>
        </p:nvSpPr>
        <p:spPr>
          <a:xfrm>
            <a:off x="170261" y="2286101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697D63C1-73FE-47B7-B8C3-DF5944E622AB}"/>
              </a:ext>
            </a:extLst>
          </p:cNvPr>
          <p:cNvSpPr/>
          <p:nvPr userDrawn="1"/>
        </p:nvSpPr>
        <p:spPr>
          <a:xfrm>
            <a:off x="181046" y="1875131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804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AB6E6-0931-4BFE-9372-94926D645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0749" y="1613887"/>
            <a:ext cx="11420124" cy="4486137"/>
          </a:xfrm>
        </p:spPr>
        <p:txBody>
          <a:bodyPr/>
          <a:lstStyle>
            <a:lvl1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1pPr>
            <a:lvl2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2pPr>
            <a:lvl3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3pPr>
            <a:lvl4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4pPr>
            <a:lvl5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9D593C-09E6-4E93-BC09-251F68876A9C}"/>
              </a:ext>
            </a:extLst>
          </p:cNvPr>
          <p:cNvSpPr/>
          <p:nvPr userDrawn="1"/>
        </p:nvSpPr>
        <p:spPr>
          <a:xfrm>
            <a:off x="0" y="6450037"/>
            <a:ext cx="12192000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234CFA-F4F7-43F3-BCE1-B9CCAF60E0C4}"/>
              </a:ext>
            </a:extLst>
          </p:cNvPr>
          <p:cNvSpPr/>
          <p:nvPr userDrawn="1"/>
        </p:nvSpPr>
        <p:spPr>
          <a:xfrm>
            <a:off x="-1" y="0"/>
            <a:ext cx="7666463" cy="76396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36A5C2-9FE7-4143-8926-8C8B073AB358}"/>
              </a:ext>
            </a:extLst>
          </p:cNvPr>
          <p:cNvSpPr/>
          <p:nvPr userDrawn="1"/>
        </p:nvSpPr>
        <p:spPr>
          <a:xfrm>
            <a:off x="404444" y="1583473"/>
            <a:ext cx="11457137" cy="4613468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bject 19">
            <a:extLst>
              <a:ext uri="{FF2B5EF4-FFF2-40B4-BE49-F238E27FC236}">
                <a16:creationId xmlns:a16="http://schemas.microsoft.com/office/drawing/2014/main" id="{64C71D97-C141-418C-8FAD-17543DAFA6C0}"/>
              </a:ext>
            </a:extLst>
          </p:cNvPr>
          <p:cNvSpPr/>
          <p:nvPr userDrawn="1"/>
        </p:nvSpPr>
        <p:spPr>
          <a:xfrm>
            <a:off x="0" y="3801597"/>
            <a:ext cx="5553075" cy="1645920"/>
          </a:xfrm>
          <a:custGeom>
            <a:avLst/>
            <a:gdLst/>
            <a:ahLst/>
            <a:cxnLst/>
            <a:rect l="l" t="t" r="r" b="b"/>
            <a:pathLst>
              <a:path w="5553075" h="1645920">
                <a:moveTo>
                  <a:pt x="4730042" y="0"/>
                </a:moveTo>
                <a:lnTo>
                  <a:pt x="5552851" y="822811"/>
                </a:lnTo>
                <a:lnTo>
                  <a:pt x="4730042" y="1645616"/>
                </a:lnTo>
                <a:lnTo>
                  <a:pt x="4730042" y="1234210"/>
                </a:lnTo>
                <a:lnTo>
                  <a:pt x="0" y="123421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90904C-D97F-4060-BCE7-91BBABA7B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332"/>
            <a:ext cx="7356474" cy="763969"/>
          </a:xfrm>
        </p:spPr>
        <p:txBody>
          <a:bodyPr/>
          <a:lstStyle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79" name="Arrow: Chevron 78">
            <a:extLst>
              <a:ext uri="{FF2B5EF4-FFF2-40B4-BE49-F238E27FC236}">
                <a16:creationId xmlns:a16="http://schemas.microsoft.com/office/drawing/2014/main" id="{F5A992A9-704F-4120-9073-8D7146233724}"/>
              </a:ext>
            </a:extLst>
          </p:cNvPr>
          <p:cNvSpPr/>
          <p:nvPr userDrawn="1"/>
        </p:nvSpPr>
        <p:spPr>
          <a:xfrm>
            <a:off x="2620536" y="834049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0" name="Arrow: Chevron 79">
            <a:extLst>
              <a:ext uri="{FF2B5EF4-FFF2-40B4-BE49-F238E27FC236}">
                <a16:creationId xmlns:a16="http://schemas.microsoft.com/office/drawing/2014/main" id="{6278CCD6-1B11-42EA-8BB6-560F73BD9FCE}"/>
              </a:ext>
            </a:extLst>
          </p:cNvPr>
          <p:cNvSpPr/>
          <p:nvPr userDrawn="1"/>
        </p:nvSpPr>
        <p:spPr>
          <a:xfrm>
            <a:off x="5081239" y="855910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1" name="Arrow: Chevron 80">
            <a:extLst>
              <a:ext uri="{FF2B5EF4-FFF2-40B4-BE49-F238E27FC236}">
                <a16:creationId xmlns:a16="http://schemas.microsoft.com/office/drawing/2014/main" id="{7F9FA786-94C9-496D-8557-ED8368F82B53}"/>
              </a:ext>
            </a:extLst>
          </p:cNvPr>
          <p:cNvSpPr/>
          <p:nvPr userDrawn="1"/>
        </p:nvSpPr>
        <p:spPr>
          <a:xfrm>
            <a:off x="7592122" y="849568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2" name="Arrow: Chevron 81">
            <a:extLst>
              <a:ext uri="{FF2B5EF4-FFF2-40B4-BE49-F238E27FC236}">
                <a16:creationId xmlns:a16="http://schemas.microsoft.com/office/drawing/2014/main" id="{C57445B6-098B-41B8-928D-499BC5AE8F65}"/>
              </a:ext>
            </a:extLst>
          </p:cNvPr>
          <p:cNvSpPr/>
          <p:nvPr userDrawn="1"/>
        </p:nvSpPr>
        <p:spPr>
          <a:xfrm>
            <a:off x="10052825" y="898711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5050A732-7108-4B3F-A8FD-3CA5DD32198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444" y="917310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1</a:t>
            </a:r>
          </a:p>
        </p:txBody>
      </p:sp>
      <p:sp>
        <p:nvSpPr>
          <p:cNvPr id="85" name="Text Placeholder 83">
            <a:extLst>
              <a:ext uri="{FF2B5EF4-FFF2-40B4-BE49-F238E27FC236}">
                <a16:creationId xmlns:a16="http://schemas.microsoft.com/office/drawing/2014/main" id="{52261141-8786-4CBE-97D1-DE772EB5B6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45969" y="947418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2</a:t>
            </a:r>
          </a:p>
        </p:txBody>
      </p:sp>
      <p:sp>
        <p:nvSpPr>
          <p:cNvPr id="86" name="Text Placeholder 83">
            <a:extLst>
              <a:ext uri="{FF2B5EF4-FFF2-40B4-BE49-F238E27FC236}">
                <a16:creationId xmlns:a16="http://schemas.microsoft.com/office/drawing/2014/main" id="{56C4F97A-5117-41BB-83AA-8175854D5C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71091" y="916050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4</a:t>
            </a:r>
          </a:p>
        </p:txBody>
      </p:sp>
      <p:sp>
        <p:nvSpPr>
          <p:cNvPr id="87" name="Text Placeholder 83">
            <a:extLst>
              <a:ext uri="{FF2B5EF4-FFF2-40B4-BE49-F238E27FC236}">
                <a16:creationId xmlns:a16="http://schemas.microsoft.com/office/drawing/2014/main" id="{5660AD22-BE23-4E8C-A585-CF7CCCC6DFE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62185" y="933374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3</a:t>
            </a:r>
          </a:p>
        </p:txBody>
      </p:sp>
    </p:spTree>
    <p:extLst>
      <p:ext uri="{BB962C8B-B14F-4D97-AF65-F5344CB8AC3E}">
        <p14:creationId xmlns:p14="http://schemas.microsoft.com/office/powerpoint/2010/main" val="1726729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AB6E6-0931-4BFE-9372-94926D645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4445" y="1583473"/>
            <a:ext cx="11420124" cy="4806550"/>
          </a:xfrm>
        </p:spPr>
        <p:txBody>
          <a:bodyPr/>
          <a:lstStyle>
            <a:lvl1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1pPr>
            <a:lvl2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2pPr>
            <a:lvl3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3pPr>
            <a:lvl4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4pPr>
            <a:lvl5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9D593C-09E6-4E93-BC09-251F68876A9C}"/>
              </a:ext>
            </a:extLst>
          </p:cNvPr>
          <p:cNvSpPr/>
          <p:nvPr userDrawn="1"/>
        </p:nvSpPr>
        <p:spPr>
          <a:xfrm>
            <a:off x="0" y="6450037"/>
            <a:ext cx="12192000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234CFA-F4F7-43F3-BCE1-B9CCAF60E0C4}"/>
              </a:ext>
            </a:extLst>
          </p:cNvPr>
          <p:cNvSpPr/>
          <p:nvPr userDrawn="1"/>
        </p:nvSpPr>
        <p:spPr>
          <a:xfrm>
            <a:off x="-1" y="0"/>
            <a:ext cx="7666463" cy="76396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36A5C2-9FE7-4143-8926-8C8B073AB358}"/>
              </a:ext>
            </a:extLst>
          </p:cNvPr>
          <p:cNvSpPr/>
          <p:nvPr userDrawn="1"/>
        </p:nvSpPr>
        <p:spPr>
          <a:xfrm>
            <a:off x="404444" y="1583473"/>
            <a:ext cx="11457137" cy="4613468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bject 19">
            <a:extLst>
              <a:ext uri="{FF2B5EF4-FFF2-40B4-BE49-F238E27FC236}">
                <a16:creationId xmlns:a16="http://schemas.microsoft.com/office/drawing/2014/main" id="{64C71D97-C141-418C-8FAD-17543DAFA6C0}"/>
              </a:ext>
            </a:extLst>
          </p:cNvPr>
          <p:cNvSpPr/>
          <p:nvPr userDrawn="1"/>
        </p:nvSpPr>
        <p:spPr>
          <a:xfrm>
            <a:off x="0" y="3801597"/>
            <a:ext cx="5553075" cy="1645920"/>
          </a:xfrm>
          <a:custGeom>
            <a:avLst/>
            <a:gdLst/>
            <a:ahLst/>
            <a:cxnLst/>
            <a:rect l="l" t="t" r="r" b="b"/>
            <a:pathLst>
              <a:path w="5553075" h="1645920">
                <a:moveTo>
                  <a:pt x="4730042" y="0"/>
                </a:moveTo>
                <a:lnTo>
                  <a:pt x="5552851" y="822811"/>
                </a:lnTo>
                <a:lnTo>
                  <a:pt x="4730042" y="1645616"/>
                </a:lnTo>
                <a:lnTo>
                  <a:pt x="4730042" y="1234210"/>
                </a:lnTo>
                <a:lnTo>
                  <a:pt x="0" y="123421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90904C-D97F-4060-BCE7-91BBABA7B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332"/>
            <a:ext cx="7356474" cy="763969"/>
          </a:xfrm>
        </p:spPr>
        <p:txBody>
          <a:bodyPr/>
          <a:lstStyle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79" name="Arrow: Chevron 78">
            <a:extLst>
              <a:ext uri="{FF2B5EF4-FFF2-40B4-BE49-F238E27FC236}">
                <a16:creationId xmlns:a16="http://schemas.microsoft.com/office/drawing/2014/main" id="{F5A992A9-704F-4120-9073-8D7146233724}"/>
              </a:ext>
            </a:extLst>
          </p:cNvPr>
          <p:cNvSpPr/>
          <p:nvPr userDrawn="1"/>
        </p:nvSpPr>
        <p:spPr>
          <a:xfrm>
            <a:off x="2620536" y="834049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0" name="Arrow: Chevron 79">
            <a:extLst>
              <a:ext uri="{FF2B5EF4-FFF2-40B4-BE49-F238E27FC236}">
                <a16:creationId xmlns:a16="http://schemas.microsoft.com/office/drawing/2014/main" id="{6278CCD6-1B11-42EA-8BB6-560F73BD9FCE}"/>
              </a:ext>
            </a:extLst>
          </p:cNvPr>
          <p:cNvSpPr/>
          <p:nvPr userDrawn="1"/>
        </p:nvSpPr>
        <p:spPr>
          <a:xfrm>
            <a:off x="5081239" y="855910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1" name="Arrow: Chevron 80">
            <a:extLst>
              <a:ext uri="{FF2B5EF4-FFF2-40B4-BE49-F238E27FC236}">
                <a16:creationId xmlns:a16="http://schemas.microsoft.com/office/drawing/2014/main" id="{7F9FA786-94C9-496D-8557-ED8368F82B53}"/>
              </a:ext>
            </a:extLst>
          </p:cNvPr>
          <p:cNvSpPr/>
          <p:nvPr userDrawn="1"/>
        </p:nvSpPr>
        <p:spPr>
          <a:xfrm>
            <a:off x="7592122" y="849568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2" name="Arrow: Chevron 81">
            <a:extLst>
              <a:ext uri="{FF2B5EF4-FFF2-40B4-BE49-F238E27FC236}">
                <a16:creationId xmlns:a16="http://schemas.microsoft.com/office/drawing/2014/main" id="{C57445B6-098B-41B8-928D-499BC5AE8F65}"/>
              </a:ext>
            </a:extLst>
          </p:cNvPr>
          <p:cNvSpPr/>
          <p:nvPr userDrawn="1"/>
        </p:nvSpPr>
        <p:spPr>
          <a:xfrm>
            <a:off x="10052825" y="898711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5050A732-7108-4B3F-A8FD-3CA5DD32198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444" y="917310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1</a:t>
            </a:r>
          </a:p>
        </p:txBody>
      </p:sp>
      <p:sp>
        <p:nvSpPr>
          <p:cNvPr id="85" name="Text Placeholder 83">
            <a:extLst>
              <a:ext uri="{FF2B5EF4-FFF2-40B4-BE49-F238E27FC236}">
                <a16:creationId xmlns:a16="http://schemas.microsoft.com/office/drawing/2014/main" id="{52261141-8786-4CBE-97D1-DE772EB5B6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45969" y="947418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2</a:t>
            </a:r>
          </a:p>
        </p:txBody>
      </p:sp>
      <p:sp>
        <p:nvSpPr>
          <p:cNvPr id="86" name="Text Placeholder 83">
            <a:extLst>
              <a:ext uri="{FF2B5EF4-FFF2-40B4-BE49-F238E27FC236}">
                <a16:creationId xmlns:a16="http://schemas.microsoft.com/office/drawing/2014/main" id="{56C4F97A-5117-41BB-83AA-8175854D5C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71091" y="916050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4</a:t>
            </a:r>
          </a:p>
        </p:txBody>
      </p:sp>
      <p:sp>
        <p:nvSpPr>
          <p:cNvPr id="87" name="Text Placeholder 83">
            <a:extLst>
              <a:ext uri="{FF2B5EF4-FFF2-40B4-BE49-F238E27FC236}">
                <a16:creationId xmlns:a16="http://schemas.microsoft.com/office/drawing/2014/main" id="{5660AD22-BE23-4E8C-A585-CF7CCCC6DFE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62185" y="933374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3</a:t>
            </a:r>
          </a:p>
        </p:txBody>
      </p:sp>
    </p:spTree>
    <p:extLst>
      <p:ext uri="{BB962C8B-B14F-4D97-AF65-F5344CB8AC3E}">
        <p14:creationId xmlns:p14="http://schemas.microsoft.com/office/powerpoint/2010/main" val="1721230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AB6E6-0931-4BFE-9372-94926D645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4445" y="1583473"/>
            <a:ext cx="11420124" cy="4806550"/>
          </a:xfrm>
        </p:spPr>
        <p:txBody>
          <a:bodyPr/>
          <a:lstStyle>
            <a:lvl1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1pPr>
            <a:lvl2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2pPr>
            <a:lvl3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3pPr>
            <a:lvl4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4pPr>
            <a:lvl5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9D593C-09E6-4E93-BC09-251F68876A9C}"/>
              </a:ext>
            </a:extLst>
          </p:cNvPr>
          <p:cNvSpPr/>
          <p:nvPr userDrawn="1"/>
        </p:nvSpPr>
        <p:spPr>
          <a:xfrm>
            <a:off x="0" y="6450037"/>
            <a:ext cx="12192000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234CFA-F4F7-43F3-BCE1-B9CCAF60E0C4}"/>
              </a:ext>
            </a:extLst>
          </p:cNvPr>
          <p:cNvSpPr/>
          <p:nvPr userDrawn="1"/>
        </p:nvSpPr>
        <p:spPr>
          <a:xfrm>
            <a:off x="-1" y="0"/>
            <a:ext cx="7666463" cy="76396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36A5C2-9FE7-4143-8926-8C8B073AB358}"/>
              </a:ext>
            </a:extLst>
          </p:cNvPr>
          <p:cNvSpPr/>
          <p:nvPr userDrawn="1"/>
        </p:nvSpPr>
        <p:spPr>
          <a:xfrm>
            <a:off x="404444" y="1583473"/>
            <a:ext cx="11457137" cy="4613468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object 19">
            <a:extLst>
              <a:ext uri="{FF2B5EF4-FFF2-40B4-BE49-F238E27FC236}">
                <a16:creationId xmlns:a16="http://schemas.microsoft.com/office/drawing/2014/main" id="{64C71D97-C141-418C-8FAD-17543DAFA6C0}"/>
              </a:ext>
            </a:extLst>
          </p:cNvPr>
          <p:cNvSpPr/>
          <p:nvPr userDrawn="1"/>
        </p:nvSpPr>
        <p:spPr>
          <a:xfrm>
            <a:off x="0" y="3801597"/>
            <a:ext cx="5553075" cy="1645920"/>
          </a:xfrm>
          <a:custGeom>
            <a:avLst/>
            <a:gdLst/>
            <a:ahLst/>
            <a:cxnLst/>
            <a:rect l="l" t="t" r="r" b="b"/>
            <a:pathLst>
              <a:path w="5553075" h="1645920">
                <a:moveTo>
                  <a:pt x="4730042" y="0"/>
                </a:moveTo>
                <a:lnTo>
                  <a:pt x="5552851" y="822811"/>
                </a:lnTo>
                <a:lnTo>
                  <a:pt x="4730042" y="1645616"/>
                </a:lnTo>
                <a:lnTo>
                  <a:pt x="4730042" y="1234210"/>
                </a:lnTo>
                <a:lnTo>
                  <a:pt x="0" y="123421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90904C-D97F-4060-BCE7-91BBABA7B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1332"/>
            <a:ext cx="7356474" cy="763969"/>
          </a:xfrm>
        </p:spPr>
        <p:txBody>
          <a:bodyPr/>
          <a:lstStyle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79" name="Arrow: Chevron 78">
            <a:extLst>
              <a:ext uri="{FF2B5EF4-FFF2-40B4-BE49-F238E27FC236}">
                <a16:creationId xmlns:a16="http://schemas.microsoft.com/office/drawing/2014/main" id="{F5A992A9-704F-4120-9073-8D7146233724}"/>
              </a:ext>
            </a:extLst>
          </p:cNvPr>
          <p:cNvSpPr/>
          <p:nvPr userDrawn="1"/>
        </p:nvSpPr>
        <p:spPr>
          <a:xfrm>
            <a:off x="2620536" y="834049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0" name="Arrow: Chevron 79">
            <a:extLst>
              <a:ext uri="{FF2B5EF4-FFF2-40B4-BE49-F238E27FC236}">
                <a16:creationId xmlns:a16="http://schemas.microsoft.com/office/drawing/2014/main" id="{6278CCD6-1B11-42EA-8BB6-560F73BD9FCE}"/>
              </a:ext>
            </a:extLst>
          </p:cNvPr>
          <p:cNvSpPr/>
          <p:nvPr userDrawn="1"/>
        </p:nvSpPr>
        <p:spPr>
          <a:xfrm>
            <a:off x="5081239" y="855910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1" name="Arrow: Chevron 80">
            <a:extLst>
              <a:ext uri="{FF2B5EF4-FFF2-40B4-BE49-F238E27FC236}">
                <a16:creationId xmlns:a16="http://schemas.microsoft.com/office/drawing/2014/main" id="{7F9FA786-94C9-496D-8557-ED8368F82B53}"/>
              </a:ext>
            </a:extLst>
          </p:cNvPr>
          <p:cNvSpPr/>
          <p:nvPr userDrawn="1"/>
        </p:nvSpPr>
        <p:spPr>
          <a:xfrm>
            <a:off x="7592122" y="849568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2" name="Arrow: Chevron 81">
            <a:extLst>
              <a:ext uri="{FF2B5EF4-FFF2-40B4-BE49-F238E27FC236}">
                <a16:creationId xmlns:a16="http://schemas.microsoft.com/office/drawing/2014/main" id="{C57445B6-098B-41B8-928D-499BC5AE8F65}"/>
              </a:ext>
            </a:extLst>
          </p:cNvPr>
          <p:cNvSpPr/>
          <p:nvPr userDrawn="1"/>
        </p:nvSpPr>
        <p:spPr>
          <a:xfrm>
            <a:off x="10052825" y="898711"/>
            <a:ext cx="830766" cy="6356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5050A732-7108-4B3F-A8FD-3CA5DD32198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444" y="917310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1</a:t>
            </a:r>
          </a:p>
        </p:txBody>
      </p:sp>
      <p:sp>
        <p:nvSpPr>
          <p:cNvPr id="85" name="Text Placeholder 83">
            <a:extLst>
              <a:ext uri="{FF2B5EF4-FFF2-40B4-BE49-F238E27FC236}">
                <a16:creationId xmlns:a16="http://schemas.microsoft.com/office/drawing/2014/main" id="{52261141-8786-4CBE-97D1-DE772EB5B6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45969" y="947418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2</a:t>
            </a:r>
          </a:p>
        </p:txBody>
      </p:sp>
      <p:sp>
        <p:nvSpPr>
          <p:cNvPr id="86" name="Text Placeholder 83">
            <a:extLst>
              <a:ext uri="{FF2B5EF4-FFF2-40B4-BE49-F238E27FC236}">
                <a16:creationId xmlns:a16="http://schemas.microsoft.com/office/drawing/2014/main" id="{56C4F97A-5117-41BB-83AA-8175854D5C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71091" y="916050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4</a:t>
            </a:r>
          </a:p>
        </p:txBody>
      </p:sp>
      <p:sp>
        <p:nvSpPr>
          <p:cNvPr id="87" name="Text Placeholder 83">
            <a:extLst>
              <a:ext uri="{FF2B5EF4-FFF2-40B4-BE49-F238E27FC236}">
                <a16:creationId xmlns:a16="http://schemas.microsoft.com/office/drawing/2014/main" id="{5660AD22-BE23-4E8C-A585-CF7CCCC6DFE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62185" y="933374"/>
            <a:ext cx="2366036" cy="452605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Step 3</a:t>
            </a:r>
          </a:p>
        </p:txBody>
      </p:sp>
    </p:spTree>
    <p:extLst>
      <p:ext uri="{BB962C8B-B14F-4D97-AF65-F5344CB8AC3E}">
        <p14:creationId xmlns:p14="http://schemas.microsoft.com/office/powerpoint/2010/main" val="1938884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0904C-D97F-4060-BCE7-91BBABA7B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4" y="566039"/>
            <a:ext cx="7356474" cy="763969"/>
          </a:xfrm>
        </p:spPr>
        <p:txBody>
          <a:bodyPr/>
          <a:lstStyle>
            <a:lvl1pPr>
              <a:defRPr>
                <a:latin typeface="Bahnschrift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AB6E6-0931-4BFE-9372-94926D645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51397" y="1359074"/>
            <a:ext cx="7873171" cy="4846954"/>
          </a:xfrm>
        </p:spPr>
        <p:txBody>
          <a:bodyPr/>
          <a:lstStyle>
            <a:lvl1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1pPr>
            <a:lvl2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2pPr>
            <a:lvl3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3pPr>
            <a:lvl4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4pPr>
            <a:lvl5pPr>
              <a:defRPr>
                <a:latin typeface="MV Boli" panose="02000500030200090000" pitchFamily="2" charset="0"/>
                <a:cs typeface="MV Boli" panose="0200050003020009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9D593C-09E6-4E93-BC09-251F68876A9C}"/>
              </a:ext>
            </a:extLst>
          </p:cNvPr>
          <p:cNvSpPr/>
          <p:nvPr userDrawn="1"/>
        </p:nvSpPr>
        <p:spPr>
          <a:xfrm>
            <a:off x="0" y="6450037"/>
            <a:ext cx="12192000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234CFA-F4F7-43F3-BCE1-B9CCAF60E0C4}"/>
              </a:ext>
            </a:extLst>
          </p:cNvPr>
          <p:cNvSpPr/>
          <p:nvPr userDrawn="1"/>
        </p:nvSpPr>
        <p:spPr>
          <a:xfrm>
            <a:off x="0" y="0"/>
            <a:ext cx="4189956" cy="41722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36A5C2-9FE7-4143-8926-8C8B073AB358}"/>
              </a:ext>
            </a:extLst>
          </p:cNvPr>
          <p:cNvSpPr/>
          <p:nvPr userDrawn="1"/>
        </p:nvSpPr>
        <p:spPr>
          <a:xfrm>
            <a:off x="3951398" y="1359074"/>
            <a:ext cx="7873171" cy="4846955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object 13">
            <a:extLst>
              <a:ext uri="{FF2B5EF4-FFF2-40B4-BE49-F238E27FC236}">
                <a16:creationId xmlns:a16="http://schemas.microsoft.com/office/drawing/2014/main" id="{98B1538F-93A6-4917-AE87-8041A5BB5363}"/>
              </a:ext>
            </a:extLst>
          </p:cNvPr>
          <p:cNvSpPr/>
          <p:nvPr userDrawn="1"/>
        </p:nvSpPr>
        <p:spPr>
          <a:xfrm>
            <a:off x="11034" y="1318184"/>
            <a:ext cx="3940361" cy="1645920"/>
          </a:xfrm>
          <a:custGeom>
            <a:avLst/>
            <a:gdLst/>
            <a:ahLst/>
            <a:cxnLst/>
            <a:rect l="l" t="t" r="r" b="b"/>
            <a:pathLst>
              <a:path w="4286885" h="1645920">
                <a:moveTo>
                  <a:pt x="3463619" y="0"/>
                </a:moveTo>
                <a:lnTo>
                  <a:pt x="4286427" y="822810"/>
                </a:lnTo>
                <a:lnTo>
                  <a:pt x="3463619" y="1645616"/>
                </a:lnTo>
                <a:lnTo>
                  <a:pt x="3463619" y="1234213"/>
                </a:lnTo>
                <a:lnTo>
                  <a:pt x="0" y="1234213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4">
            <a:extLst>
              <a:ext uri="{FF2B5EF4-FFF2-40B4-BE49-F238E27FC236}">
                <a16:creationId xmlns:a16="http://schemas.microsoft.com/office/drawing/2014/main" id="{F0391052-89D3-4608-9693-3DFCEC714855}"/>
              </a:ext>
            </a:extLst>
          </p:cNvPr>
          <p:cNvSpPr/>
          <p:nvPr userDrawn="1"/>
        </p:nvSpPr>
        <p:spPr>
          <a:xfrm>
            <a:off x="11034" y="1318184"/>
            <a:ext cx="3183923" cy="411480"/>
          </a:xfrm>
          <a:custGeom>
            <a:avLst/>
            <a:gdLst/>
            <a:ahLst/>
            <a:cxnLst/>
            <a:rect l="l" t="t" r="r" b="b"/>
            <a:pathLst>
              <a:path w="3463925" h="411480">
                <a:moveTo>
                  <a:pt x="0" y="411402"/>
                </a:moveTo>
                <a:lnTo>
                  <a:pt x="3463619" y="411402"/>
                </a:lnTo>
                <a:lnTo>
                  <a:pt x="3463619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19">
            <a:extLst>
              <a:ext uri="{FF2B5EF4-FFF2-40B4-BE49-F238E27FC236}">
                <a16:creationId xmlns:a16="http://schemas.microsoft.com/office/drawing/2014/main" id="{64C71D97-C141-418C-8FAD-17543DAFA6C0}"/>
              </a:ext>
            </a:extLst>
          </p:cNvPr>
          <p:cNvSpPr/>
          <p:nvPr userDrawn="1"/>
        </p:nvSpPr>
        <p:spPr>
          <a:xfrm>
            <a:off x="0" y="3801597"/>
            <a:ext cx="5553075" cy="1645920"/>
          </a:xfrm>
          <a:custGeom>
            <a:avLst/>
            <a:gdLst/>
            <a:ahLst/>
            <a:cxnLst/>
            <a:rect l="l" t="t" r="r" b="b"/>
            <a:pathLst>
              <a:path w="5553075" h="1645920">
                <a:moveTo>
                  <a:pt x="4730042" y="0"/>
                </a:moveTo>
                <a:lnTo>
                  <a:pt x="5552851" y="822811"/>
                </a:lnTo>
                <a:lnTo>
                  <a:pt x="4730042" y="1645616"/>
                </a:lnTo>
                <a:lnTo>
                  <a:pt x="4730042" y="1234210"/>
                </a:lnTo>
                <a:lnTo>
                  <a:pt x="0" y="123421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>
            <a:extLst>
              <a:ext uri="{FF2B5EF4-FFF2-40B4-BE49-F238E27FC236}">
                <a16:creationId xmlns:a16="http://schemas.microsoft.com/office/drawing/2014/main" id="{C88D9D85-93B3-453C-A7A9-4631C47071FD}"/>
              </a:ext>
            </a:extLst>
          </p:cNvPr>
          <p:cNvSpPr/>
          <p:nvPr userDrawn="1"/>
        </p:nvSpPr>
        <p:spPr>
          <a:xfrm>
            <a:off x="7425428" y="2360282"/>
            <a:ext cx="80910" cy="8090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5">
            <a:extLst>
              <a:ext uri="{FF2B5EF4-FFF2-40B4-BE49-F238E27FC236}">
                <a16:creationId xmlns:a16="http://schemas.microsoft.com/office/drawing/2014/main" id="{17E4587B-5994-436D-BC18-CB08F2E458E5}"/>
              </a:ext>
            </a:extLst>
          </p:cNvPr>
          <p:cNvSpPr/>
          <p:nvPr userDrawn="1"/>
        </p:nvSpPr>
        <p:spPr>
          <a:xfrm>
            <a:off x="7750123" y="3065429"/>
            <a:ext cx="0" cy="582930"/>
          </a:xfrm>
          <a:custGeom>
            <a:avLst/>
            <a:gdLst/>
            <a:ahLst/>
            <a:cxnLst/>
            <a:rect l="l" t="t" r="r" b="b"/>
            <a:pathLst>
              <a:path h="582929">
                <a:moveTo>
                  <a:pt x="0" y="0"/>
                </a:moveTo>
                <a:lnTo>
                  <a:pt x="1" y="582307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6">
            <a:extLst>
              <a:ext uri="{FF2B5EF4-FFF2-40B4-BE49-F238E27FC236}">
                <a16:creationId xmlns:a16="http://schemas.microsoft.com/office/drawing/2014/main" id="{F45DDD89-3409-48A2-9077-ED77203E2ED3}"/>
              </a:ext>
            </a:extLst>
          </p:cNvPr>
          <p:cNvSpPr/>
          <p:nvPr userDrawn="1"/>
        </p:nvSpPr>
        <p:spPr>
          <a:xfrm>
            <a:off x="7709668" y="3065429"/>
            <a:ext cx="80909" cy="8091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7">
            <a:extLst>
              <a:ext uri="{FF2B5EF4-FFF2-40B4-BE49-F238E27FC236}">
                <a16:creationId xmlns:a16="http://schemas.microsoft.com/office/drawing/2014/main" id="{08CF1A53-E9CD-41FD-AEBC-A4BC22E67B95}"/>
              </a:ext>
            </a:extLst>
          </p:cNvPr>
          <p:cNvSpPr txBox="1"/>
          <p:nvPr userDrawn="1"/>
        </p:nvSpPr>
        <p:spPr>
          <a:xfrm>
            <a:off x="7350301" y="3637788"/>
            <a:ext cx="90614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55" dirty="0">
                <a:latin typeface="Arial"/>
                <a:cs typeface="Arial"/>
              </a:rPr>
              <a:t>Houston:</a:t>
            </a:r>
            <a:r>
              <a:rPr sz="1400" spc="-140" dirty="0">
                <a:latin typeface="Arial"/>
                <a:cs typeface="Arial"/>
              </a:rPr>
              <a:t> </a:t>
            </a:r>
            <a:r>
              <a:rPr sz="1400" spc="-70" dirty="0">
                <a:latin typeface="Arial"/>
                <a:cs typeface="Arial"/>
              </a:rPr>
              <a:t>19</a:t>
            </a:r>
            <a:endParaRPr sz="1400">
              <a:latin typeface="Arial"/>
              <a:cs typeface="Arial"/>
            </a:endParaRPr>
          </a:p>
        </p:txBody>
      </p:sp>
      <p:sp>
        <p:nvSpPr>
          <p:cNvPr id="37" name="object 38">
            <a:extLst>
              <a:ext uri="{FF2B5EF4-FFF2-40B4-BE49-F238E27FC236}">
                <a16:creationId xmlns:a16="http://schemas.microsoft.com/office/drawing/2014/main" id="{B0ED256D-DC18-4CDB-A8E3-C3D9065DF9FF}"/>
              </a:ext>
            </a:extLst>
          </p:cNvPr>
          <p:cNvSpPr/>
          <p:nvPr userDrawn="1"/>
        </p:nvSpPr>
        <p:spPr>
          <a:xfrm>
            <a:off x="7167726" y="2972666"/>
            <a:ext cx="0" cy="219075"/>
          </a:xfrm>
          <a:custGeom>
            <a:avLst/>
            <a:gdLst/>
            <a:ahLst/>
            <a:cxnLst/>
            <a:rect l="l" t="t" r="r" b="b"/>
            <a:pathLst>
              <a:path h="219075">
                <a:moveTo>
                  <a:pt x="0" y="0"/>
                </a:moveTo>
                <a:lnTo>
                  <a:pt x="1" y="21846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9">
            <a:extLst>
              <a:ext uri="{FF2B5EF4-FFF2-40B4-BE49-F238E27FC236}">
                <a16:creationId xmlns:a16="http://schemas.microsoft.com/office/drawing/2014/main" id="{B4F9A09E-82D6-487E-B2CB-8AFCE242B5AE}"/>
              </a:ext>
            </a:extLst>
          </p:cNvPr>
          <p:cNvSpPr/>
          <p:nvPr userDrawn="1"/>
        </p:nvSpPr>
        <p:spPr>
          <a:xfrm>
            <a:off x="7133404" y="2945852"/>
            <a:ext cx="81280" cy="81280"/>
          </a:xfrm>
          <a:custGeom>
            <a:avLst/>
            <a:gdLst/>
            <a:ahLst/>
            <a:cxnLst/>
            <a:rect l="l" t="t" r="r" b="b"/>
            <a:pathLst>
              <a:path w="81279" h="81280">
                <a:moveTo>
                  <a:pt x="40455" y="0"/>
                </a:moveTo>
                <a:lnTo>
                  <a:pt x="24708" y="3179"/>
                </a:lnTo>
                <a:lnTo>
                  <a:pt x="11849" y="11849"/>
                </a:lnTo>
                <a:lnTo>
                  <a:pt x="3179" y="24708"/>
                </a:lnTo>
                <a:lnTo>
                  <a:pt x="0" y="40455"/>
                </a:lnTo>
                <a:lnTo>
                  <a:pt x="3179" y="56202"/>
                </a:lnTo>
                <a:lnTo>
                  <a:pt x="11849" y="69061"/>
                </a:lnTo>
                <a:lnTo>
                  <a:pt x="24708" y="77731"/>
                </a:lnTo>
                <a:lnTo>
                  <a:pt x="40455" y="80910"/>
                </a:lnTo>
                <a:lnTo>
                  <a:pt x="56202" y="77731"/>
                </a:lnTo>
                <a:lnTo>
                  <a:pt x="69061" y="69061"/>
                </a:lnTo>
                <a:lnTo>
                  <a:pt x="77731" y="56202"/>
                </a:lnTo>
                <a:lnTo>
                  <a:pt x="80910" y="40455"/>
                </a:lnTo>
                <a:lnTo>
                  <a:pt x="77731" y="24708"/>
                </a:lnTo>
                <a:lnTo>
                  <a:pt x="69061" y="11849"/>
                </a:lnTo>
                <a:lnTo>
                  <a:pt x="56202" y="3179"/>
                </a:lnTo>
                <a:lnTo>
                  <a:pt x="4045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40">
            <a:extLst>
              <a:ext uri="{FF2B5EF4-FFF2-40B4-BE49-F238E27FC236}">
                <a16:creationId xmlns:a16="http://schemas.microsoft.com/office/drawing/2014/main" id="{4D6496D6-8C0B-487C-B40E-3E30FB7D77DF}"/>
              </a:ext>
            </a:extLst>
          </p:cNvPr>
          <p:cNvSpPr txBox="1"/>
          <p:nvPr userDrawn="1"/>
        </p:nvSpPr>
        <p:spPr>
          <a:xfrm>
            <a:off x="6844615" y="3177540"/>
            <a:ext cx="66294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45" dirty="0">
                <a:latin typeface="Arial"/>
                <a:cs typeface="Arial"/>
              </a:rPr>
              <a:t>Austin:</a:t>
            </a:r>
            <a:r>
              <a:rPr sz="1400" spc="-140" dirty="0">
                <a:latin typeface="Arial"/>
                <a:cs typeface="Arial"/>
              </a:rPr>
              <a:t> </a:t>
            </a:r>
            <a:r>
              <a:rPr sz="1400" spc="-70" dirty="0">
                <a:latin typeface="Arial"/>
                <a:cs typeface="Arial"/>
              </a:rPr>
              <a:t>9</a:t>
            </a:r>
            <a:endParaRPr sz="1400">
              <a:latin typeface="Arial"/>
              <a:cs typeface="Arial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6E9A855-E1BA-44C8-945B-E5AE829ACB5F}"/>
              </a:ext>
            </a:extLst>
          </p:cNvPr>
          <p:cNvSpPr/>
          <p:nvPr userDrawn="1"/>
        </p:nvSpPr>
        <p:spPr>
          <a:xfrm>
            <a:off x="362415" y="1478821"/>
            <a:ext cx="2301005" cy="20962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E945EF4-CBF5-494F-9047-80905A5798C9}"/>
              </a:ext>
            </a:extLst>
          </p:cNvPr>
          <p:cNvSpPr/>
          <p:nvPr userDrawn="1"/>
        </p:nvSpPr>
        <p:spPr>
          <a:xfrm>
            <a:off x="2845568" y="1702190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6835BB4-D173-418B-953D-9A00486CD0DE}"/>
              </a:ext>
            </a:extLst>
          </p:cNvPr>
          <p:cNvSpPr/>
          <p:nvPr userDrawn="1"/>
        </p:nvSpPr>
        <p:spPr>
          <a:xfrm>
            <a:off x="2350798" y="5221833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01E0F8C-AD55-42C0-B1D0-D7686389C7B5}"/>
              </a:ext>
            </a:extLst>
          </p:cNvPr>
          <p:cNvSpPr/>
          <p:nvPr userDrawn="1"/>
        </p:nvSpPr>
        <p:spPr>
          <a:xfrm>
            <a:off x="202554" y="3528648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25F0DC6-1EC2-4A0A-B0A6-EF9821853D10}"/>
              </a:ext>
            </a:extLst>
          </p:cNvPr>
          <p:cNvSpPr/>
          <p:nvPr userDrawn="1"/>
        </p:nvSpPr>
        <p:spPr>
          <a:xfrm>
            <a:off x="1018498" y="5353627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76521CA-F89D-4B9F-A9CA-E273ABF06A94}"/>
              </a:ext>
            </a:extLst>
          </p:cNvPr>
          <p:cNvSpPr/>
          <p:nvPr userDrawn="1"/>
        </p:nvSpPr>
        <p:spPr>
          <a:xfrm>
            <a:off x="2287238" y="3772531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E900BC8-13B0-4AD6-805A-8FD153FD6419}"/>
              </a:ext>
            </a:extLst>
          </p:cNvPr>
          <p:cNvSpPr/>
          <p:nvPr userDrawn="1"/>
        </p:nvSpPr>
        <p:spPr>
          <a:xfrm>
            <a:off x="2842318" y="4027280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55ADB66-A415-49D9-B79F-91629322F89B}"/>
              </a:ext>
            </a:extLst>
          </p:cNvPr>
          <p:cNvSpPr/>
          <p:nvPr userDrawn="1"/>
        </p:nvSpPr>
        <p:spPr>
          <a:xfrm>
            <a:off x="0" y="4948884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9225BBA-E0E7-4D88-B43F-AF61DCD8CAC3}"/>
              </a:ext>
            </a:extLst>
          </p:cNvPr>
          <p:cNvSpPr/>
          <p:nvPr userDrawn="1"/>
        </p:nvSpPr>
        <p:spPr>
          <a:xfrm>
            <a:off x="2562386" y="2819067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106B7B5-2D67-49D4-AAB5-58E299A08F1F}"/>
              </a:ext>
            </a:extLst>
          </p:cNvPr>
          <p:cNvSpPr/>
          <p:nvPr userDrawn="1"/>
        </p:nvSpPr>
        <p:spPr>
          <a:xfrm>
            <a:off x="1980148" y="4980582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D3FA8C0-139D-4315-B740-443B9D4792D3}"/>
              </a:ext>
            </a:extLst>
          </p:cNvPr>
          <p:cNvSpPr/>
          <p:nvPr userDrawn="1"/>
        </p:nvSpPr>
        <p:spPr>
          <a:xfrm>
            <a:off x="1236762" y="4027016"/>
            <a:ext cx="1018499" cy="9972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99F690D-0E2A-4F57-A084-8A4094CD0776}"/>
              </a:ext>
            </a:extLst>
          </p:cNvPr>
          <p:cNvSpPr/>
          <p:nvPr userDrawn="1"/>
        </p:nvSpPr>
        <p:spPr>
          <a:xfrm>
            <a:off x="1007153" y="4911950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2402CAA-464E-4DF6-8C84-732E2C3ADBC1}"/>
              </a:ext>
            </a:extLst>
          </p:cNvPr>
          <p:cNvSpPr/>
          <p:nvPr userDrawn="1"/>
        </p:nvSpPr>
        <p:spPr>
          <a:xfrm>
            <a:off x="66548" y="4444996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76B311F-D99C-4FD6-81DD-DF18BA707E44}"/>
              </a:ext>
            </a:extLst>
          </p:cNvPr>
          <p:cNvSpPr/>
          <p:nvPr userDrawn="1"/>
        </p:nvSpPr>
        <p:spPr>
          <a:xfrm>
            <a:off x="61270" y="3024760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19E85557-2C54-44AB-AD92-240E38601D78}"/>
              </a:ext>
            </a:extLst>
          </p:cNvPr>
          <p:cNvSpPr/>
          <p:nvPr userDrawn="1"/>
        </p:nvSpPr>
        <p:spPr>
          <a:xfrm>
            <a:off x="2477043" y="1392750"/>
            <a:ext cx="442430" cy="450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81ED2AF3-2E8A-4066-A92A-6381A28B377E}"/>
              </a:ext>
            </a:extLst>
          </p:cNvPr>
          <p:cNvSpPr/>
          <p:nvPr userDrawn="1"/>
        </p:nvSpPr>
        <p:spPr>
          <a:xfrm>
            <a:off x="2389116" y="4653824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6C63CB2-483F-4058-9644-6B86E7F09594}"/>
              </a:ext>
            </a:extLst>
          </p:cNvPr>
          <p:cNvSpPr/>
          <p:nvPr userDrawn="1"/>
        </p:nvSpPr>
        <p:spPr>
          <a:xfrm>
            <a:off x="2154753" y="6026801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CC77004-4E8A-48E3-A692-896B2335F6E8}"/>
              </a:ext>
            </a:extLst>
          </p:cNvPr>
          <p:cNvSpPr/>
          <p:nvPr userDrawn="1"/>
        </p:nvSpPr>
        <p:spPr>
          <a:xfrm>
            <a:off x="3399858" y="5203182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289F5F4-78E6-4CA2-B3D0-14FD197D5BE8}"/>
              </a:ext>
            </a:extLst>
          </p:cNvPr>
          <p:cNvSpPr/>
          <p:nvPr userDrawn="1"/>
        </p:nvSpPr>
        <p:spPr>
          <a:xfrm>
            <a:off x="1298869" y="3678697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8D07764-AD39-4BEE-9721-F73A3E983D80}"/>
              </a:ext>
            </a:extLst>
          </p:cNvPr>
          <p:cNvSpPr/>
          <p:nvPr userDrawn="1"/>
        </p:nvSpPr>
        <p:spPr>
          <a:xfrm>
            <a:off x="1909733" y="3602382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F9A0168-ED5D-410E-A83A-E98271E02167}"/>
              </a:ext>
            </a:extLst>
          </p:cNvPr>
          <p:cNvSpPr/>
          <p:nvPr userDrawn="1"/>
        </p:nvSpPr>
        <p:spPr>
          <a:xfrm>
            <a:off x="3617534" y="2864426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5E7E8B52-4A6E-4DF8-925F-60C20848C976}"/>
              </a:ext>
            </a:extLst>
          </p:cNvPr>
          <p:cNvSpPr/>
          <p:nvPr userDrawn="1"/>
        </p:nvSpPr>
        <p:spPr>
          <a:xfrm>
            <a:off x="134358" y="1578692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D7F6CC5-ECD4-45BD-9F43-0191B499717F}"/>
              </a:ext>
            </a:extLst>
          </p:cNvPr>
          <p:cNvSpPr/>
          <p:nvPr userDrawn="1"/>
        </p:nvSpPr>
        <p:spPr>
          <a:xfrm>
            <a:off x="567545" y="6127063"/>
            <a:ext cx="274304" cy="2734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1A6EDFC-1FE5-4DAC-8818-A99B2042CF95}"/>
              </a:ext>
            </a:extLst>
          </p:cNvPr>
          <p:cNvSpPr/>
          <p:nvPr userDrawn="1"/>
        </p:nvSpPr>
        <p:spPr>
          <a:xfrm>
            <a:off x="3610347" y="6127063"/>
            <a:ext cx="129600" cy="1648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B047223-2824-4B7D-9580-6986449BDAE9}"/>
              </a:ext>
            </a:extLst>
          </p:cNvPr>
          <p:cNvSpPr/>
          <p:nvPr userDrawn="1"/>
        </p:nvSpPr>
        <p:spPr>
          <a:xfrm>
            <a:off x="2775641" y="5017723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DBAAAE6-5DC6-4F21-8C52-71359BF3981F}"/>
              </a:ext>
            </a:extLst>
          </p:cNvPr>
          <p:cNvSpPr/>
          <p:nvPr userDrawn="1"/>
        </p:nvSpPr>
        <p:spPr>
          <a:xfrm>
            <a:off x="2391385" y="4377327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58D7122-BD04-4828-A992-8E0A25D3CF8A}"/>
              </a:ext>
            </a:extLst>
          </p:cNvPr>
          <p:cNvSpPr/>
          <p:nvPr userDrawn="1"/>
        </p:nvSpPr>
        <p:spPr>
          <a:xfrm>
            <a:off x="2777542" y="2548308"/>
            <a:ext cx="143832" cy="1230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78E574B2-BF28-4C51-B1C0-5B3D9B9E7130}"/>
              </a:ext>
            </a:extLst>
          </p:cNvPr>
          <p:cNvSpPr/>
          <p:nvPr userDrawn="1"/>
        </p:nvSpPr>
        <p:spPr>
          <a:xfrm>
            <a:off x="776671" y="4741767"/>
            <a:ext cx="65178" cy="94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6364EFB9-9DDB-45BC-9BBD-CC77E3CC34E9}"/>
              </a:ext>
            </a:extLst>
          </p:cNvPr>
          <p:cNvSpPr/>
          <p:nvPr userDrawn="1"/>
        </p:nvSpPr>
        <p:spPr>
          <a:xfrm>
            <a:off x="30709" y="6058366"/>
            <a:ext cx="65178" cy="94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8798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0904C-D97F-4060-BCE7-91BBABA7B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EFD0D-F810-4B61-AE2C-12CE91693F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AB6E6-0931-4BFE-9372-94926D645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7C6DA-5E46-4E49-851F-8CA7CF378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CDB743-2809-45C0-87D5-E0497E04F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Learn with Jyothi – Computer Vision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45786-F8C2-4842-9FCF-9D299C8DA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3750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8C9D0B-5C7D-4605-902C-6CC968194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C5252-9F16-413E-A90A-832032179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4EBD5-CC5C-49B1-8D98-0DB74EA200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55E1E-0886-4CA5-A02E-99E92818AB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Learn with Jyothi – Computer Vision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8B8AD-AF2C-4129-938E-70E6A383A8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B99F5-D781-4E80-884C-CA9FC54543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60" r:id="rId4"/>
    <p:sldLayoutId id="2147483662" r:id="rId5"/>
    <p:sldLayoutId id="2147483663" r:id="rId6"/>
    <p:sldLayoutId id="2147483664" r:id="rId7"/>
    <p:sldLayoutId id="214748366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towardsdatascience.com/deep-learning-for-object-detection-a-comprehensive-review-73930816d8d9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F4F3-223C-44AD-ACD0-29A7E6AC0A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Object detection </a:t>
            </a:r>
            <a:r>
              <a:rPr lang="en-IN"/>
              <a:t>with CNN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B8068-1C90-4398-ADF8-9DF19CDA0F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4737" y="3367386"/>
            <a:ext cx="8792736" cy="2708791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3600" dirty="0">
                <a:solidFill>
                  <a:schemeClr val="accent2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Basics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600" dirty="0"/>
              <a:t>CNN Architectures &amp; Popular Models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600" dirty="0"/>
              <a:t>CNN Application Models 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600" dirty="0"/>
              <a:t>CNN’s </a:t>
            </a:r>
            <a:r>
              <a:rPr lang="en-IN" sz="3600" dirty="0" err="1"/>
              <a:t>Tensorflow</a:t>
            </a:r>
            <a:r>
              <a:rPr lang="en-IN" sz="3600" dirty="0"/>
              <a:t> API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600" dirty="0"/>
              <a:t>Training CNN’s with TensorFlow 2.x</a:t>
            </a:r>
          </a:p>
          <a:p>
            <a:endParaRPr lang="en-IN" sz="3600" dirty="0"/>
          </a:p>
          <a:p>
            <a:pPr marL="514350" indent="-514350">
              <a:buFont typeface="+mj-lt"/>
              <a:buAutoNum type="arabicPeriod"/>
            </a:pPr>
            <a:endParaRPr lang="en-IN" sz="3600" dirty="0"/>
          </a:p>
          <a:p>
            <a:pPr marL="514350" indent="-514350">
              <a:buFont typeface="+mj-lt"/>
              <a:buAutoNum type="arabicPeriod"/>
            </a:pPr>
            <a:endParaRPr lang="en-IN" sz="3600" dirty="0">
              <a:solidFill>
                <a:schemeClr val="accent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en-IN" dirty="0">
              <a:solidFill>
                <a:schemeClr val="accent2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828094-34E0-4C73-BE9F-B614D00E4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68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0EF8F-1FE1-488F-AE18-201E37E30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Faster RCNN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FD4218-CCF7-4204-AE9D-55E641B80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10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320E2-1675-4A86-A5DF-CA090C521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26" y="268637"/>
            <a:ext cx="5951080" cy="323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39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4A371-6A07-4C34-8349-2C0F2C8B9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CNN Application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3A36D-F8FE-436E-8AED-DB46DFF8D7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Darknet, Recent, Inception Resnet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8F1C0-1EB3-454B-8ED7-9BD61765F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906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4A371-6A07-4C34-8349-2C0F2C8B9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CNN’s </a:t>
            </a:r>
            <a:r>
              <a:rPr lang="en-IN" dirty="0" err="1"/>
              <a:t>Tensorflow</a:t>
            </a:r>
            <a:r>
              <a:rPr lang="en-IN" dirty="0"/>
              <a:t>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3A36D-F8FE-436E-8AED-DB46DFF8D7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8F1C0-1EB3-454B-8ED7-9BD61765F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528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9C154-F4BD-4FC7-97ED-0B88AA33E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937" y="1375205"/>
            <a:ext cx="11420125" cy="836374"/>
          </a:xfrm>
        </p:spPr>
        <p:txBody>
          <a:bodyPr/>
          <a:lstStyle/>
          <a:p>
            <a:r>
              <a:rPr lang="en-IN" dirty="0" err="1"/>
              <a:t>Tf.keras.application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0713A1-A828-4AA1-9322-E1F92748A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13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F6826A-1F79-4298-AE1F-C6C7C87F68BF}"/>
              </a:ext>
            </a:extLst>
          </p:cNvPr>
          <p:cNvSpPr txBox="1"/>
          <p:nvPr/>
        </p:nvSpPr>
        <p:spPr>
          <a:xfrm>
            <a:off x="5342387" y="1586752"/>
            <a:ext cx="68311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V Boli" panose="02000500030200090000" pitchFamily="2" charset="0"/>
                <a:cs typeface="MV Boli" panose="02000500030200090000" pitchFamily="2" charset="0"/>
              </a:rPr>
              <a:t>deep learning models that are made available alongside pre-trained weights. These models can be used for prediction, feature extraction, and fine-tuning.</a:t>
            </a:r>
            <a:endParaRPr lang="en-IN" sz="12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42882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4A371-6A07-4C34-8349-2C0F2C8B9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Training CNN’s with </a:t>
            </a:r>
            <a:r>
              <a:rPr lang="en-IN" dirty="0" err="1"/>
              <a:t>tensorflow</a:t>
            </a:r>
            <a:r>
              <a:rPr lang="en-IN" dirty="0"/>
              <a:t> 2.x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3A36D-F8FE-436E-8AED-DB46DFF8D7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8F1C0-1EB3-454B-8ED7-9BD61765F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881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9C154-F4BD-4FC7-97ED-0B88AA33E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3C227-C3EB-403F-BA6B-DA016ECA4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Including fully-connected layer on top </a:t>
            </a:r>
            <a:r>
              <a:rPr lang="en-IN"/>
              <a:t>of network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0713A1-A828-4AA1-9322-E1F92748A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558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DFEA1-5A0B-4923-BD20-BD7830314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Basics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9C57D-D86D-4B2E-A929-076DEA27C5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Image Video &amp; Filter, Neuron-Layer-Neural Network, Spatial &amp; Temporal data, Convolution Neural Nets, Selective 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9F7D37-CF9A-43F8-9956-9D9D12E93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4895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B5C798-C7C6-41A2-9CCC-E863BBFCE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829" y="4509191"/>
            <a:ext cx="5764256" cy="18921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77CE2F-8CC7-4A1E-9069-AA3F2170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+mn-lt"/>
              </a:rPr>
              <a:t>Images, Videos and Filter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DABF6-E33D-459A-99FB-85C65A191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3</a:t>
            </a:fld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C25875-F9A1-4812-B1D8-3E998D5BEBED}"/>
              </a:ext>
            </a:extLst>
          </p:cNvPr>
          <p:cNvSpPr/>
          <p:nvPr/>
        </p:nvSpPr>
        <p:spPr>
          <a:xfrm>
            <a:off x="404444" y="1416559"/>
            <a:ext cx="470839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MV Boli" panose="02000500030200090000" pitchFamily="2" charset="0"/>
                <a:cs typeface="MV Boli" panose="02000500030200090000" pitchFamily="2" charset="0"/>
              </a:rPr>
              <a:t>Image is stored as numeric array with pixel values as RGB </a:t>
            </a:r>
            <a:r>
              <a:rPr lang="en-IN" sz="2000" dirty="0" err="1">
                <a:latin typeface="MV Boli" panose="02000500030200090000" pitchFamily="2" charset="0"/>
                <a:cs typeface="MV Boli" panose="02000500030200090000" pitchFamily="2" charset="0"/>
              </a:rPr>
              <a:t>color</a:t>
            </a:r>
            <a:endParaRPr lang="en-IN" sz="2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endParaRPr lang="en-IN" sz="2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MV Boli" panose="02000500030200090000" pitchFamily="2" charset="0"/>
                <a:cs typeface="MV Boli" panose="02000500030200090000" pitchFamily="2" charset="0"/>
              </a:rPr>
              <a:t>Video is continuous shot of images</a:t>
            </a:r>
          </a:p>
          <a:p>
            <a:r>
              <a:rPr lang="en-IN" sz="1400" dirty="0">
                <a:latin typeface="MV Boli" panose="02000500030200090000" pitchFamily="2" charset="0"/>
                <a:cs typeface="MV Boli" panose="02000500030200090000" pitchFamily="2" charset="0"/>
              </a:rPr>
              <a:t>(24 images/second)</a:t>
            </a:r>
          </a:p>
          <a:p>
            <a:endParaRPr lang="en-IN" sz="2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MV Boli" panose="02000500030200090000" pitchFamily="2" charset="0"/>
                <a:cs typeface="MV Boli" panose="02000500030200090000" pitchFamily="2" charset="0"/>
              </a:rPr>
              <a:t>Filter is a mathematical operation that is applied on image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MV Boli" panose="02000500030200090000" pitchFamily="2" charset="0"/>
                <a:cs typeface="MV Boli" panose="02000500030200090000" pitchFamily="2" charset="0"/>
              </a:rPr>
              <a:t>Filter is a matrix which when applied(multiplied, added, subtracted) on image(input) highlights certain easy features like </a:t>
            </a:r>
            <a:r>
              <a:rPr lang="en-IN" sz="2000" dirty="0" err="1">
                <a:latin typeface="MV Boli" panose="02000500030200090000" pitchFamily="2" charset="0"/>
                <a:cs typeface="MV Boli" panose="02000500030200090000" pitchFamily="2" charset="0"/>
              </a:rPr>
              <a:t>color</a:t>
            </a:r>
            <a:r>
              <a:rPr lang="en-IN" sz="2000" dirty="0">
                <a:latin typeface="MV Boli" panose="02000500030200090000" pitchFamily="2" charset="0"/>
                <a:cs typeface="MV Boli" panose="02000500030200090000" pitchFamily="2" charset="0"/>
              </a:rPr>
              <a:t>, edge from which we can derive complex features like shape and texture</a:t>
            </a:r>
          </a:p>
          <a:p>
            <a:endParaRPr lang="en-IN" sz="20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5FDB657-BBFF-4493-AEC2-0E3980BEF6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9559357"/>
              </p:ext>
            </p:extLst>
          </p:nvPr>
        </p:nvGraphicFramePr>
        <p:xfrm>
          <a:off x="5208588" y="1503363"/>
          <a:ext cx="6578600" cy="299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Worksheet" r:id="rId5" imgW="15249470" imgH="4698912" progId="Excel.Sheet.12">
                  <p:embed/>
                </p:oleObj>
              </mc:Choice>
              <mc:Fallback>
                <p:oleObj name="Worksheet" r:id="rId5" imgW="15249470" imgH="469891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08588" y="1503363"/>
                        <a:ext cx="6578600" cy="2992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3847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7CE2F-8CC7-4A1E-9069-AA3F2170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Neural Network</a:t>
            </a:r>
            <a:endParaRPr lang="en-IN" sz="36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1232A-3232-46E4-83B8-1660FF305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714" y="1549814"/>
            <a:ext cx="5756108" cy="439939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1400" dirty="0"/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DABF6-E33D-459A-99FB-85C65A191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4</a:t>
            </a:fld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2F413FA-1322-42B5-8F65-11BE22538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991" y="368323"/>
            <a:ext cx="2653184" cy="134727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6179D6F-3C88-4282-B0BA-F3968B0DD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312" y="683932"/>
            <a:ext cx="621939" cy="5059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72739AC-C194-4463-8D1F-B17D9DD06B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8565" y="368324"/>
            <a:ext cx="2636267" cy="1347276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20AA9C6-26DB-4BD2-B9B3-2AA2BA0C9E63}"/>
              </a:ext>
            </a:extLst>
          </p:cNvPr>
          <p:cNvSpPr/>
          <p:nvPr/>
        </p:nvSpPr>
        <p:spPr>
          <a:xfrm>
            <a:off x="5708373" y="485028"/>
            <a:ext cx="786173" cy="3978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B475738-6F18-414D-9F56-491814CF0ED4}"/>
              </a:ext>
            </a:extLst>
          </p:cNvPr>
          <p:cNvSpPr/>
          <p:nvPr/>
        </p:nvSpPr>
        <p:spPr>
          <a:xfrm>
            <a:off x="9534700" y="649763"/>
            <a:ext cx="249865" cy="10814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3B3D06-04F4-4AB3-AA4D-52ED4ECCBF4C}"/>
              </a:ext>
            </a:extLst>
          </p:cNvPr>
          <p:cNvSpPr/>
          <p:nvPr/>
        </p:nvSpPr>
        <p:spPr>
          <a:xfrm>
            <a:off x="9784566" y="649763"/>
            <a:ext cx="249866" cy="108141"/>
          </a:xfrm>
          <a:prstGeom prst="rect">
            <a:avLst/>
          </a:prstGeom>
          <a:solidFill>
            <a:srgbClr val="F2BD19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8165F91-66FE-43B1-98E9-DDD7D138B344}"/>
              </a:ext>
            </a:extLst>
          </p:cNvPr>
          <p:cNvSpPr/>
          <p:nvPr/>
        </p:nvSpPr>
        <p:spPr>
          <a:xfrm>
            <a:off x="10034432" y="649764"/>
            <a:ext cx="286268" cy="108140"/>
          </a:xfrm>
          <a:prstGeom prst="rect">
            <a:avLst/>
          </a:prstGeom>
          <a:solidFill>
            <a:srgbClr val="4472C4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B404A3D-13A1-4770-BE53-A39D227B3FBE}"/>
              </a:ext>
            </a:extLst>
          </p:cNvPr>
          <p:cNvSpPr/>
          <p:nvPr/>
        </p:nvSpPr>
        <p:spPr>
          <a:xfrm>
            <a:off x="5995738" y="500290"/>
            <a:ext cx="786173" cy="397807"/>
          </a:xfrm>
          <a:prstGeom prst="rect">
            <a:avLst/>
          </a:prstGeom>
          <a:noFill/>
          <a:ln w="57150">
            <a:solidFill>
              <a:srgbClr val="F2BD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E53DF71-E743-4B8C-AAC7-8EBCE688756F}"/>
              </a:ext>
            </a:extLst>
          </p:cNvPr>
          <p:cNvSpPr/>
          <p:nvPr/>
        </p:nvSpPr>
        <p:spPr>
          <a:xfrm>
            <a:off x="6242662" y="492659"/>
            <a:ext cx="786173" cy="397807"/>
          </a:xfrm>
          <a:prstGeom prst="rect">
            <a:avLst/>
          </a:prstGeom>
          <a:noFill/>
          <a:ln w="571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1D379D8-5F2F-46D3-9518-27D3D505B4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494" y="1301751"/>
            <a:ext cx="805974" cy="489585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FF97101C-E6AA-4161-BE0E-0835AD5074C4}"/>
              </a:ext>
            </a:extLst>
          </p:cNvPr>
          <p:cNvSpPr/>
          <p:nvPr/>
        </p:nvSpPr>
        <p:spPr>
          <a:xfrm>
            <a:off x="2144858" y="1646515"/>
            <a:ext cx="972147" cy="3978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</a:rPr>
              <a:t>Neuron1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EFCF763-21F8-48CA-94B1-1BE5A5420B46}"/>
              </a:ext>
            </a:extLst>
          </p:cNvPr>
          <p:cNvCxnSpPr/>
          <p:nvPr/>
        </p:nvCxnSpPr>
        <p:spPr>
          <a:xfrm>
            <a:off x="7277254" y="263862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CC12EBC3-9327-4AE5-AF72-E1A0F442E58D}"/>
              </a:ext>
            </a:extLst>
          </p:cNvPr>
          <p:cNvSpPr/>
          <p:nvPr/>
        </p:nvSpPr>
        <p:spPr>
          <a:xfrm>
            <a:off x="1115692" y="1350911"/>
            <a:ext cx="134195" cy="1154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1675CE4-114C-4695-8C5E-1D70888FCDDC}"/>
              </a:ext>
            </a:extLst>
          </p:cNvPr>
          <p:cNvSpPr/>
          <p:nvPr/>
        </p:nvSpPr>
        <p:spPr>
          <a:xfrm>
            <a:off x="1115691" y="1537516"/>
            <a:ext cx="134195" cy="1154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B000D5F-7029-4F7A-906B-32D68E54741C}"/>
              </a:ext>
            </a:extLst>
          </p:cNvPr>
          <p:cNvSpPr/>
          <p:nvPr/>
        </p:nvSpPr>
        <p:spPr>
          <a:xfrm>
            <a:off x="1111200" y="1729876"/>
            <a:ext cx="134195" cy="1154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F5A1781-1954-4CAB-BFF3-5BC6E406BB44}"/>
              </a:ext>
            </a:extLst>
          </p:cNvPr>
          <p:cNvSpPr/>
          <p:nvPr/>
        </p:nvSpPr>
        <p:spPr>
          <a:xfrm>
            <a:off x="1166862" y="2934564"/>
            <a:ext cx="134195" cy="1154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105318ED-D93C-4F1B-BC5D-7E68C4578FA6}"/>
              </a:ext>
            </a:extLst>
          </p:cNvPr>
          <p:cNvSpPr/>
          <p:nvPr/>
        </p:nvSpPr>
        <p:spPr>
          <a:xfrm>
            <a:off x="1166861" y="3121169"/>
            <a:ext cx="134195" cy="1154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9F5CECB0-850E-445F-91A8-6B2D8E1AA3C1}"/>
              </a:ext>
            </a:extLst>
          </p:cNvPr>
          <p:cNvSpPr/>
          <p:nvPr/>
        </p:nvSpPr>
        <p:spPr>
          <a:xfrm>
            <a:off x="1162370" y="3313529"/>
            <a:ext cx="134195" cy="1154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61D2D0D-5DC1-4BB7-B2AC-4262868592A6}"/>
              </a:ext>
            </a:extLst>
          </p:cNvPr>
          <p:cNvSpPr/>
          <p:nvPr/>
        </p:nvSpPr>
        <p:spPr>
          <a:xfrm>
            <a:off x="1166862" y="4600561"/>
            <a:ext cx="134195" cy="1154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0456AC1-B2F9-4D58-9655-45FB14A6CD62}"/>
              </a:ext>
            </a:extLst>
          </p:cNvPr>
          <p:cNvSpPr/>
          <p:nvPr/>
        </p:nvSpPr>
        <p:spPr>
          <a:xfrm>
            <a:off x="1166861" y="4787166"/>
            <a:ext cx="134195" cy="1154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61F12FA7-6AB7-40DF-AB8E-A7677097FB2F}"/>
              </a:ext>
            </a:extLst>
          </p:cNvPr>
          <p:cNvSpPr/>
          <p:nvPr/>
        </p:nvSpPr>
        <p:spPr>
          <a:xfrm>
            <a:off x="1162370" y="4979526"/>
            <a:ext cx="134195" cy="11547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F91E6D8-5C0A-4F7B-9EC4-D275EC00FA4D}"/>
              </a:ext>
            </a:extLst>
          </p:cNvPr>
          <p:cNvCxnSpPr>
            <a:cxnSpLocks/>
            <a:stCxn id="48" idx="5"/>
          </p:cNvCxnSpPr>
          <p:nvPr/>
        </p:nvCxnSpPr>
        <p:spPr>
          <a:xfrm>
            <a:off x="1230235" y="1449472"/>
            <a:ext cx="914623" cy="2728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046F9FE-1B03-4D1D-A607-E259D2B7AC0B}"/>
              </a:ext>
            </a:extLst>
          </p:cNvPr>
          <p:cNvCxnSpPr>
            <a:cxnSpLocks/>
            <a:stCxn id="52" idx="6"/>
            <a:endCxn id="37" idx="1"/>
          </p:cNvCxnSpPr>
          <p:nvPr/>
        </p:nvCxnSpPr>
        <p:spPr>
          <a:xfrm>
            <a:off x="1249886" y="1595252"/>
            <a:ext cx="894972" cy="2501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8A6406-C1FA-4143-A350-8E37F4D2948E}"/>
              </a:ext>
            </a:extLst>
          </p:cNvPr>
          <p:cNvCxnSpPr>
            <a:cxnSpLocks/>
            <a:stCxn id="53" idx="6"/>
          </p:cNvCxnSpPr>
          <p:nvPr/>
        </p:nvCxnSpPr>
        <p:spPr>
          <a:xfrm>
            <a:off x="1245395" y="1787612"/>
            <a:ext cx="879045" cy="1901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0F5649B-7361-417D-A172-C93BF218E415}"/>
              </a:ext>
            </a:extLst>
          </p:cNvPr>
          <p:cNvCxnSpPr>
            <a:cxnSpLocks/>
            <a:stCxn id="54" idx="6"/>
          </p:cNvCxnSpPr>
          <p:nvPr/>
        </p:nvCxnSpPr>
        <p:spPr>
          <a:xfrm flipV="1">
            <a:off x="1301057" y="2023599"/>
            <a:ext cx="843801" cy="9687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EF347BD-795A-4693-A915-107A9AD641C2}"/>
              </a:ext>
            </a:extLst>
          </p:cNvPr>
          <p:cNvCxnSpPr>
            <a:cxnSpLocks/>
            <a:stCxn id="55" idx="7"/>
          </p:cNvCxnSpPr>
          <p:nvPr/>
        </p:nvCxnSpPr>
        <p:spPr>
          <a:xfrm flipV="1">
            <a:off x="1281404" y="2061229"/>
            <a:ext cx="1012398" cy="10768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D55E67EB-39B8-43BF-BF92-043558905F8D}"/>
              </a:ext>
            </a:extLst>
          </p:cNvPr>
          <p:cNvCxnSpPr>
            <a:cxnSpLocks/>
          </p:cNvCxnSpPr>
          <p:nvPr/>
        </p:nvCxnSpPr>
        <p:spPr>
          <a:xfrm flipV="1">
            <a:off x="1298916" y="2078139"/>
            <a:ext cx="1119719" cy="12847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E0AD3241-F184-4D08-B0D8-46C28CA620C9}"/>
              </a:ext>
            </a:extLst>
          </p:cNvPr>
          <p:cNvCxnSpPr>
            <a:cxnSpLocks/>
            <a:stCxn id="57" idx="7"/>
            <a:endCxn id="37" idx="2"/>
          </p:cNvCxnSpPr>
          <p:nvPr/>
        </p:nvCxnSpPr>
        <p:spPr>
          <a:xfrm flipV="1">
            <a:off x="1281405" y="2044322"/>
            <a:ext cx="1349527" cy="25731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F8E5B54-F573-4A9B-84CD-F8FDC9C6A2EE}"/>
              </a:ext>
            </a:extLst>
          </p:cNvPr>
          <p:cNvCxnSpPr>
            <a:cxnSpLocks/>
            <a:stCxn id="58" idx="7"/>
          </p:cNvCxnSpPr>
          <p:nvPr/>
        </p:nvCxnSpPr>
        <p:spPr>
          <a:xfrm flipV="1">
            <a:off x="1281404" y="2043084"/>
            <a:ext cx="1421225" cy="27609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D0C47254-279F-4826-85E0-EFBF8C9C865C}"/>
              </a:ext>
            </a:extLst>
          </p:cNvPr>
          <p:cNvCxnSpPr>
            <a:cxnSpLocks/>
            <a:stCxn id="59" idx="7"/>
          </p:cNvCxnSpPr>
          <p:nvPr/>
        </p:nvCxnSpPr>
        <p:spPr>
          <a:xfrm flipV="1">
            <a:off x="1276913" y="2081420"/>
            <a:ext cx="1531824" cy="29150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3" name="Picture 92">
            <a:extLst>
              <a:ext uri="{FF2B5EF4-FFF2-40B4-BE49-F238E27FC236}">
                <a16:creationId xmlns:a16="http://schemas.microsoft.com/office/drawing/2014/main" id="{1C0BB1CD-A374-4E22-A82C-A81ECE4E8A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9899" y="4284127"/>
            <a:ext cx="1011899" cy="514673"/>
          </a:xfrm>
          <a:prstGeom prst="rect">
            <a:avLst/>
          </a:prstGeom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281A08D4-6196-4DE0-827E-D1450764FE59}"/>
              </a:ext>
            </a:extLst>
          </p:cNvPr>
          <p:cNvSpPr txBox="1"/>
          <p:nvPr/>
        </p:nvSpPr>
        <p:spPr>
          <a:xfrm>
            <a:off x="1638732" y="1430421"/>
            <a:ext cx="3545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*w11</a:t>
            </a:r>
            <a:endParaRPr lang="en-IN" sz="105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A5DB78F-E32B-4E2A-8639-4576AECF9480}"/>
              </a:ext>
            </a:extLst>
          </p:cNvPr>
          <p:cNvSpPr txBox="1"/>
          <p:nvPr/>
        </p:nvSpPr>
        <p:spPr>
          <a:xfrm>
            <a:off x="1643223" y="1605869"/>
            <a:ext cx="3545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*w21</a:t>
            </a:r>
            <a:endParaRPr lang="en-IN" sz="105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ED106EC-5DFF-4AA7-9F7F-C4AA8CC20CF0}"/>
              </a:ext>
            </a:extLst>
          </p:cNvPr>
          <p:cNvSpPr txBox="1"/>
          <p:nvPr/>
        </p:nvSpPr>
        <p:spPr>
          <a:xfrm>
            <a:off x="1647714" y="1778578"/>
            <a:ext cx="3545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*w31</a:t>
            </a:r>
            <a:endParaRPr lang="en-IN" sz="1050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46DE5F93-23C4-4A9E-B561-D71A0A273C06}"/>
              </a:ext>
            </a:extLst>
          </p:cNvPr>
          <p:cNvSpPr txBox="1"/>
          <p:nvPr/>
        </p:nvSpPr>
        <p:spPr>
          <a:xfrm>
            <a:off x="1675399" y="2193935"/>
            <a:ext cx="3545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*w12</a:t>
            </a:r>
            <a:endParaRPr lang="en-IN" sz="105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316585D8-3FA4-4A32-973E-82539245F6FB}"/>
              </a:ext>
            </a:extLst>
          </p:cNvPr>
          <p:cNvSpPr txBox="1"/>
          <p:nvPr/>
        </p:nvSpPr>
        <p:spPr>
          <a:xfrm>
            <a:off x="1659938" y="2369494"/>
            <a:ext cx="3545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*w22</a:t>
            </a:r>
            <a:endParaRPr lang="en-IN" sz="105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2728D8A2-E95D-4B32-A98A-5C86DE742139}"/>
              </a:ext>
            </a:extLst>
          </p:cNvPr>
          <p:cNvSpPr txBox="1"/>
          <p:nvPr/>
        </p:nvSpPr>
        <p:spPr>
          <a:xfrm>
            <a:off x="1667496" y="2565450"/>
            <a:ext cx="3545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*w32</a:t>
            </a:r>
            <a:endParaRPr lang="en-IN" sz="105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71D0E84-9A84-4DD9-ACBC-24EF3B66B0B8}"/>
              </a:ext>
            </a:extLst>
          </p:cNvPr>
          <p:cNvSpPr txBox="1"/>
          <p:nvPr/>
        </p:nvSpPr>
        <p:spPr>
          <a:xfrm>
            <a:off x="1992597" y="2741966"/>
            <a:ext cx="3545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*w31</a:t>
            </a:r>
            <a:endParaRPr lang="en-IN" sz="1050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AC2B2FE-55A5-472F-A39D-C802B8654F96}"/>
              </a:ext>
            </a:extLst>
          </p:cNvPr>
          <p:cNvSpPr txBox="1"/>
          <p:nvPr/>
        </p:nvSpPr>
        <p:spPr>
          <a:xfrm>
            <a:off x="2010283" y="2877224"/>
            <a:ext cx="3545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*w32</a:t>
            </a:r>
            <a:endParaRPr lang="en-IN" sz="1050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D8B9454-0DB2-47F6-A65F-BC0AD1EC35A9}"/>
              </a:ext>
            </a:extLst>
          </p:cNvPr>
          <p:cNvSpPr txBox="1"/>
          <p:nvPr/>
        </p:nvSpPr>
        <p:spPr>
          <a:xfrm>
            <a:off x="2085161" y="3081375"/>
            <a:ext cx="3545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" dirty="0"/>
              <a:t>*w33</a:t>
            </a:r>
            <a:endParaRPr lang="en-IN" sz="1050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A0D4CC6-2E08-4B64-80E7-4275FF4F0FA9}"/>
              </a:ext>
            </a:extLst>
          </p:cNvPr>
          <p:cNvSpPr/>
          <p:nvPr/>
        </p:nvSpPr>
        <p:spPr>
          <a:xfrm>
            <a:off x="2153132" y="1828838"/>
            <a:ext cx="955599" cy="397807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solidFill>
                  <a:schemeClr val="tx1"/>
                </a:solidFill>
              </a:rPr>
              <a:t>Neuron2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F30ED96-C238-45ED-81A0-261544321A20}"/>
              </a:ext>
            </a:extLst>
          </p:cNvPr>
          <p:cNvSpPr/>
          <p:nvPr/>
        </p:nvSpPr>
        <p:spPr>
          <a:xfrm>
            <a:off x="1123966" y="1533234"/>
            <a:ext cx="134195" cy="115471"/>
          </a:xfrm>
          <a:prstGeom prst="ellipse">
            <a:avLst/>
          </a:prstGeom>
          <a:solidFill>
            <a:srgbClr val="F2BD19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DE2B08BF-13FA-4F0D-AF47-4E74923F4181}"/>
              </a:ext>
            </a:extLst>
          </p:cNvPr>
          <p:cNvSpPr/>
          <p:nvPr/>
        </p:nvSpPr>
        <p:spPr>
          <a:xfrm>
            <a:off x="1123965" y="1719839"/>
            <a:ext cx="134195" cy="115471"/>
          </a:xfrm>
          <a:prstGeom prst="ellipse">
            <a:avLst/>
          </a:prstGeom>
          <a:solidFill>
            <a:srgbClr val="F2BD19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9535A80B-3C08-4FA4-8254-CD7F7B8D46AE}"/>
              </a:ext>
            </a:extLst>
          </p:cNvPr>
          <p:cNvSpPr/>
          <p:nvPr/>
        </p:nvSpPr>
        <p:spPr>
          <a:xfrm>
            <a:off x="1119474" y="1912199"/>
            <a:ext cx="134195" cy="115471"/>
          </a:xfrm>
          <a:prstGeom prst="ellipse">
            <a:avLst/>
          </a:prstGeom>
          <a:solidFill>
            <a:srgbClr val="F2BD19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4C26A6E5-EF82-4BCA-B1C1-95717C413AEA}"/>
              </a:ext>
            </a:extLst>
          </p:cNvPr>
          <p:cNvSpPr/>
          <p:nvPr/>
        </p:nvSpPr>
        <p:spPr>
          <a:xfrm>
            <a:off x="1175136" y="3116887"/>
            <a:ext cx="134195" cy="115471"/>
          </a:xfrm>
          <a:prstGeom prst="ellipse">
            <a:avLst/>
          </a:prstGeom>
          <a:solidFill>
            <a:srgbClr val="F2BD19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D2DB7E33-30EC-4984-8FE8-11187A81FDF8}"/>
              </a:ext>
            </a:extLst>
          </p:cNvPr>
          <p:cNvSpPr/>
          <p:nvPr/>
        </p:nvSpPr>
        <p:spPr>
          <a:xfrm>
            <a:off x="1175135" y="3303492"/>
            <a:ext cx="134195" cy="115471"/>
          </a:xfrm>
          <a:prstGeom prst="ellipse">
            <a:avLst/>
          </a:prstGeom>
          <a:solidFill>
            <a:srgbClr val="F2BD19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70261A36-B7BB-47BE-9654-4D5D9D2951A1}"/>
              </a:ext>
            </a:extLst>
          </p:cNvPr>
          <p:cNvSpPr/>
          <p:nvPr/>
        </p:nvSpPr>
        <p:spPr>
          <a:xfrm>
            <a:off x="1170644" y="3495852"/>
            <a:ext cx="134195" cy="115471"/>
          </a:xfrm>
          <a:prstGeom prst="ellipse">
            <a:avLst/>
          </a:prstGeom>
          <a:solidFill>
            <a:srgbClr val="F2BD19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D5C6D929-5A48-4128-83A0-01BC1D1E48E4}"/>
              </a:ext>
            </a:extLst>
          </p:cNvPr>
          <p:cNvSpPr/>
          <p:nvPr/>
        </p:nvSpPr>
        <p:spPr>
          <a:xfrm>
            <a:off x="1175136" y="4782884"/>
            <a:ext cx="134195" cy="115471"/>
          </a:xfrm>
          <a:prstGeom prst="ellipse">
            <a:avLst/>
          </a:prstGeom>
          <a:solidFill>
            <a:srgbClr val="F2BD19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81A13299-8ABB-46AB-97A1-CDA241EBA3AA}"/>
              </a:ext>
            </a:extLst>
          </p:cNvPr>
          <p:cNvSpPr/>
          <p:nvPr/>
        </p:nvSpPr>
        <p:spPr>
          <a:xfrm>
            <a:off x="1175135" y="4969489"/>
            <a:ext cx="134195" cy="115471"/>
          </a:xfrm>
          <a:prstGeom prst="ellipse">
            <a:avLst/>
          </a:prstGeom>
          <a:solidFill>
            <a:srgbClr val="F2BD19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010151F3-DCA7-4F28-A471-16CC5346742A}"/>
              </a:ext>
            </a:extLst>
          </p:cNvPr>
          <p:cNvSpPr/>
          <p:nvPr/>
        </p:nvSpPr>
        <p:spPr>
          <a:xfrm>
            <a:off x="1170644" y="5161849"/>
            <a:ext cx="134195" cy="115471"/>
          </a:xfrm>
          <a:prstGeom prst="ellipse">
            <a:avLst/>
          </a:prstGeom>
          <a:solidFill>
            <a:srgbClr val="F2BD19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00F6EEA4-23C3-4BDC-92A3-A90BC3D82110}"/>
              </a:ext>
            </a:extLst>
          </p:cNvPr>
          <p:cNvCxnSpPr>
            <a:cxnSpLocks/>
            <a:stCxn id="104" idx="5"/>
          </p:cNvCxnSpPr>
          <p:nvPr/>
        </p:nvCxnSpPr>
        <p:spPr>
          <a:xfrm>
            <a:off x="1238509" y="1631795"/>
            <a:ext cx="914623" cy="272853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8A2909E8-12AD-45C4-B939-08E59800D268}"/>
              </a:ext>
            </a:extLst>
          </p:cNvPr>
          <p:cNvCxnSpPr>
            <a:cxnSpLocks/>
            <a:stCxn id="105" idx="6"/>
            <a:endCxn id="103" idx="1"/>
          </p:cNvCxnSpPr>
          <p:nvPr/>
        </p:nvCxnSpPr>
        <p:spPr>
          <a:xfrm>
            <a:off x="1258160" y="1777575"/>
            <a:ext cx="894972" cy="250167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9C55DEEB-6A3D-4FB3-99E2-3056DF7BDF32}"/>
              </a:ext>
            </a:extLst>
          </p:cNvPr>
          <p:cNvCxnSpPr>
            <a:cxnSpLocks/>
            <a:stCxn id="106" idx="6"/>
          </p:cNvCxnSpPr>
          <p:nvPr/>
        </p:nvCxnSpPr>
        <p:spPr>
          <a:xfrm>
            <a:off x="1253669" y="1969935"/>
            <a:ext cx="879045" cy="190185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16E95D46-68F9-4853-B6F9-336CD942B34B}"/>
              </a:ext>
            </a:extLst>
          </p:cNvPr>
          <p:cNvCxnSpPr>
            <a:cxnSpLocks/>
            <a:stCxn id="107" idx="6"/>
          </p:cNvCxnSpPr>
          <p:nvPr/>
        </p:nvCxnSpPr>
        <p:spPr>
          <a:xfrm flipV="1">
            <a:off x="1309331" y="2205922"/>
            <a:ext cx="843801" cy="968701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B57A0FFF-3349-4206-A86A-4D33D18C1FA0}"/>
              </a:ext>
            </a:extLst>
          </p:cNvPr>
          <p:cNvCxnSpPr>
            <a:cxnSpLocks/>
            <a:stCxn id="108" idx="7"/>
          </p:cNvCxnSpPr>
          <p:nvPr/>
        </p:nvCxnSpPr>
        <p:spPr>
          <a:xfrm flipV="1">
            <a:off x="1289678" y="2243552"/>
            <a:ext cx="1012398" cy="107685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6666B77C-2A97-4186-8C43-C762AA748BDA}"/>
              </a:ext>
            </a:extLst>
          </p:cNvPr>
          <p:cNvCxnSpPr>
            <a:cxnSpLocks/>
          </p:cNvCxnSpPr>
          <p:nvPr/>
        </p:nvCxnSpPr>
        <p:spPr>
          <a:xfrm flipV="1">
            <a:off x="1307190" y="2260462"/>
            <a:ext cx="1119719" cy="1284795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03798A90-D4BF-4166-9406-0305C0CBB661}"/>
              </a:ext>
            </a:extLst>
          </p:cNvPr>
          <p:cNvCxnSpPr>
            <a:cxnSpLocks/>
            <a:stCxn id="110" idx="7"/>
            <a:endCxn id="103" idx="2"/>
          </p:cNvCxnSpPr>
          <p:nvPr/>
        </p:nvCxnSpPr>
        <p:spPr>
          <a:xfrm flipV="1">
            <a:off x="1289679" y="2226645"/>
            <a:ext cx="1341253" cy="2573149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86A2B259-4680-45BD-BF59-EBDA02F6A8B2}"/>
              </a:ext>
            </a:extLst>
          </p:cNvPr>
          <p:cNvCxnSpPr>
            <a:cxnSpLocks/>
            <a:stCxn id="111" idx="7"/>
          </p:cNvCxnSpPr>
          <p:nvPr/>
        </p:nvCxnSpPr>
        <p:spPr>
          <a:xfrm flipV="1">
            <a:off x="1289678" y="2225407"/>
            <a:ext cx="1421225" cy="2760992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DF63796C-D811-47E1-9EA3-58EC395460D0}"/>
              </a:ext>
            </a:extLst>
          </p:cNvPr>
          <p:cNvCxnSpPr>
            <a:cxnSpLocks/>
            <a:stCxn id="112" idx="7"/>
          </p:cNvCxnSpPr>
          <p:nvPr/>
        </p:nvCxnSpPr>
        <p:spPr>
          <a:xfrm flipV="1">
            <a:off x="1285187" y="2263743"/>
            <a:ext cx="1531824" cy="2915016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1350AD3E-1526-4F91-8AA3-1263EB8E2FD7}"/>
              </a:ext>
            </a:extLst>
          </p:cNvPr>
          <p:cNvSpPr txBox="1"/>
          <p:nvPr/>
        </p:nvSpPr>
        <p:spPr>
          <a:xfrm>
            <a:off x="1647006" y="1612744"/>
            <a:ext cx="354584" cy="1846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600" dirty="0"/>
              <a:t>*w11</a:t>
            </a:r>
            <a:endParaRPr lang="en-IN" sz="1050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853CA8BB-820E-4B07-89F4-FA3A4FA1B0AA}"/>
              </a:ext>
            </a:extLst>
          </p:cNvPr>
          <p:cNvSpPr txBox="1"/>
          <p:nvPr/>
        </p:nvSpPr>
        <p:spPr>
          <a:xfrm>
            <a:off x="1651497" y="1788192"/>
            <a:ext cx="354584" cy="1846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600" dirty="0"/>
              <a:t>*w21</a:t>
            </a:r>
            <a:endParaRPr lang="en-IN" sz="1050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09D3F80-B936-488F-A9D3-01D572BC4DE1}"/>
              </a:ext>
            </a:extLst>
          </p:cNvPr>
          <p:cNvSpPr txBox="1"/>
          <p:nvPr/>
        </p:nvSpPr>
        <p:spPr>
          <a:xfrm>
            <a:off x="1655988" y="1960901"/>
            <a:ext cx="354584" cy="1846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600" dirty="0"/>
              <a:t>*w31</a:t>
            </a:r>
            <a:endParaRPr lang="en-IN" sz="1050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3C974601-B60C-4F94-97BE-4CCCCC5D8A83}"/>
              </a:ext>
            </a:extLst>
          </p:cNvPr>
          <p:cNvSpPr txBox="1"/>
          <p:nvPr/>
        </p:nvSpPr>
        <p:spPr>
          <a:xfrm>
            <a:off x="1683673" y="2376258"/>
            <a:ext cx="354584" cy="1846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600" dirty="0"/>
              <a:t>*w12</a:t>
            </a:r>
            <a:endParaRPr lang="en-IN" sz="1050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261FCB3-975F-46AC-B682-FE43A34F5EE7}"/>
              </a:ext>
            </a:extLst>
          </p:cNvPr>
          <p:cNvSpPr txBox="1"/>
          <p:nvPr/>
        </p:nvSpPr>
        <p:spPr>
          <a:xfrm>
            <a:off x="1668212" y="2551817"/>
            <a:ext cx="354584" cy="1846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600" dirty="0"/>
              <a:t>*w22</a:t>
            </a:r>
            <a:endParaRPr lang="en-IN" sz="1050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143DB526-7D30-49F2-B6A0-F9D7FC3FF954}"/>
              </a:ext>
            </a:extLst>
          </p:cNvPr>
          <p:cNvSpPr txBox="1"/>
          <p:nvPr/>
        </p:nvSpPr>
        <p:spPr>
          <a:xfrm>
            <a:off x="1675770" y="2747773"/>
            <a:ext cx="354584" cy="1846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600" dirty="0"/>
              <a:t>*w32</a:t>
            </a:r>
            <a:endParaRPr lang="en-IN" sz="1050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92D9035-F4EA-4C80-BCAA-DB643D603DD1}"/>
              </a:ext>
            </a:extLst>
          </p:cNvPr>
          <p:cNvSpPr txBox="1"/>
          <p:nvPr/>
        </p:nvSpPr>
        <p:spPr>
          <a:xfrm>
            <a:off x="1920620" y="2893765"/>
            <a:ext cx="354584" cy="1846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600" dirty="0"/>
              <a:t>*w31</a:t>
            </a:r>
            <a:endParaRPr lang="en-IN" sz="1050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3258D3CE-3E92-414D-BCC2-A296392DC16D}"/>
              </a:ext>
            </a:extLst>
          </p:cNvPr>
          <p:cNvSpPr txBox="1"/>
          <p:nvPr/>
        </p:nvSpPr>
        <p:spPr>
          <a:xfrm>
            <a:off x="2018557" y="3059547"/>
            <a:ext cx="354584" cy="1846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600" dirty="0"/>
              <a:t>*w32</a:t>
            </a:r>
            <a:endParaRPr lang="en-IN" sz="1050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684A712-CF7A-41A9-A924-D0455E7A59DC}"/>
              </a:ext>
            </a:extLst>
          </p:cNvPr>
          <p:cNvSpPr txBox="1"/>
          <p:nvPr/>
        </p:nvSpPr>
        <p:spPr>
          <a:xfrm>
            <a:off x="2093435" y="3263698"/>
            <a:ext cx="354584" cy="1846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IN" sz="600" dirty="0"/>
              <a:t>*w33</a:t>
            </a:r>
            <a:endParaRPr lang="en-IN" sz="1050" dirty="0"/>
          </a:p>
        </p:txBody>
      </p:sp>
      <p:sp>
        <p:nvSpPr>
          <p:cNvPr id="78" name="Content Placeholder 2">
            <a:extLst>
              <a:ext uri="{FF2B5EF4-FFF2-40B4-BE49-F238E27FC236}">
                <a16:creationId xmlns:a16="http://schemas.microsoft.com/office/drawing/2014/main" id="{1B837346-23C4-4242-BF94-814BEC738867}"/>
              </a:ext>
            </a:extLst>
          </p:cNvPr>
          <p:cNvSpPr txBox="1">
            <a:spLocks/>
          </p:cNvSpPr>
          <p:nvPr/>
        </p:nvSpPr>
        <p:spPr>
          <a:xfrm>
            <a:off x="2802886" y="2520572"/>
            <a:ext cx="5781077" cy="207998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IN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IN" sz="1800" b="1" dirty="0"/>
          </a:p>
          <a:p>
            <a:pPr marL="0" indent="0">
              <a:buFont typeface="Arial" panose="020B0604020202020204" pitchFamily="34" charset="0"/>
              <a:buNone/>
            </a:pPr>
            <a:endParaRPr lang="en-IN" sz="18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1200" b="1" dirty="0"/>
              <a:t>Weights – </a:t>
            </a:r>
            <a:r>
              <a:rPr lang="en-IN" sz="1100" dirty="0"/>
              <a:t>how important is input in determining output </a:t>
            </a:r>
            <a:endParaRPr lang="en-IN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1200" b="1" dirty="0"/>
              <a:t>Bias</a:t>
            </a:r>
            <a:r>
              <a:rPr lang="en-IN" sz="1200" dirty="0"/>
              <a:t> – </a:t>
            </a:r>
            <a:r>
              <a:rPr lang="en-IN" sz="1100" dirty="0"/>
              <a:t>numeric correction that’s added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1200" b="1" dirty="0"/>
              <a:t>Activation</a:t>
            </a:r>
            <a:r>
              <a:rPr lang="en-IN" sz="1200" dirty="0"/>
              <a:t> function. </a:t>
            </a:r>
            <a:r>
              <a:rPr lang="en-IN" sz="1100" dirty="0"/>
              <a:t>It takes inputs applies mathematical operation as below and shoots 0 or 1 (Yi)</a:t>
            </a:r>
            <a:r>
              <a:rPr lang="en-IN" sz="1200" dirty="0"/>
              <a:t>. </a:t>
            </a:r>
            <a:r>
              <a:rPr lang="en-IN" sz="800" dirty="0"/>
              <a:t>(Remember computer only operates in Binary)</a:t>
            </a:r>
            <a:r>
              <a:rPr lang="en-US" sz="800" dirty="0"/>
              <a:t>It adds a non-linear property to neural network. Without the </a:t>
            </a:r>
            <a:r>
              <a:rPr lang="en-US" sz="800" b="1" dirty="0"/>
              <a:t>activation functions</a:t>
            </a:r>
            <a:r>
              <a:rPr lang="en-US" sz="800" dirty="0"/>
              <a:t>, the neural network could perform only linear mappings from inputs x to the outputs 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sz="1200" dirty="0"/>
          </a:p>
          <a:p>
            <a:pPr marL="0" indent="0">
              <a:buFont typeface="Arial" panose="020B0604020202020204" pitchFamily="34" charset="0"/>
              <a:buNone/>
            </a:pPr>
            <a:endParaRPr lang="en-IN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500" b="1" dirty="0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90E4B9A0-5C3B-43F8-A87D-C6A4219995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15928" y="2341858"/>
            <a:ext cx="5375950" cy="1158757"/>
          </a:xfrm>
          <a:prstGeom prst="rect">
            <a:avLst/>
          </a:prstGeom>
        </p:spPr>
      </p:pic>
      <p:sp>
        <p:nvSpPr>
          <p:cNvPr id="79" name="Slide Number Placeholder 3">
            <a:extLst>
              <a:ext uri="{FF2B5EF4-FFF2-40B4-BE49-F238E27FC236}">
                <a16:creationId xmlns:a16="http://schemas.microsoft.com/office/drawing/2014/main" id="{5C7DDA32-2D2B-4855-9311-5166F4C0DECC}"/>
              </a:ext>
            </a:extLst>
          </p:cNvPr>
          <p:cNvSpPr txBox="1">
            <a:spLocks/>
          </p:cNvSpPr>
          <p:nvPr/>
        </p:nvSpPr>
        <p:spPr>
          <a:xfrm>
            <a:off x="2764263" y="7126894"/>
            <a:ext cx="898351" cy="365125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9B99F5-D781-4E80-884C-CA9FC54543DC}" type="slidenum">
              <a:rPr lang="en-IN" smtClean="0"/>
              <a:pPr/>
              <a:t>4</a:t>
            </a:fld>
            <a:endParaRPr lang="en-IN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D0F2788-7EBF-439B-822E-2B59655C433A}"/>
              </a:ext>
            </a:extLst>
          </p:cNvPr>
          <p:cNvSpPr/>
          <p:nvPr/>
        </p:nvSpPr>
        <p:spPr>
          <a:xfrm>
            <a:off x="2764263" y="2457982"/>
            <a:ext cx="5781077" cy="21425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9F43262A-B6AB-4EAD-9B91-818B6FC751BB}"/>
              </a:ext>
            </a:extLst>
          </p:cNvPr>
          <p:cNvSpPr/>
          <p:nvPr/>
        </p:nvSpPr>
        <p:spPr>
          <a:xfrm>
            <a:off x="7940898" y="2243552"/>
            <a:ext cx="660776" cy="624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1</a:t>
            </a:r>
            <a:endParaRPr lang="en-IN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760164C-9ABC-4C5E-96A0-D3C996FFC0EF}"/>
              </a:ext>
            </a:extLst>
          </p:cNvPr>
          <p:cNvSpPr txBox="1"/>
          <p:nvPr/>
        </p:nvSpPr>
        <p:spPr>
          <a:xfrm>
            <a:off x="4089421" y="2796020"/>
            <a:ext cx="45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*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F40F761-C9F0-47C7-98F3-C3AFD230E45B}"/>
              </a:ext>
            </a:extLst>
          </p:cNvPr>
          <p:cNvSpPr txBox="1"/>
          <p:nvPr/>
        </p:nvSpPr>
        <p:spPr>
          <a:xfrm>
            <a:off x="4089420" y="3031206"/>
            <a:ext cx="45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*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B552B37-3C11-4957-88F0-500C3E45EAE8}"/>
              </a:ext>
            </a:extLst>
          </p:cNvPr>
          <p:cNvSpPr txBox="1"/>
          <p:nvPr/>
        </p:nvSpPr>
        <p:spPr>
          <a:xfrm>
            <a:off x="4087836" y="3360584"/>
            <a:ext cx="45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*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0C8069F-8DC3-412A-9A74-D4F68F89D31F}"/>
              </a:ext>
            </a:extLst>
          </p:cNvPr>
          <p:cNvSpPr txBox="1"/>
          <p:nvPr/>
        </p:nvSpPr>
        <p:spPr>
          <a:xfrm flipH="1">
            <a:off x="6198946" y="3283567"/>
            <a:ext cx="15830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Activation function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B0262D2-3A2F-4DDE-BA25-6DD7DE808A25}"/>
              </a:ext>
            </a:extLst>
          </p:cNvPr>
          <p:cNvSpPr/>
          <p:nvPr/>
        </p:nvSpPr>
        <p:spPr>
          <a:xfrm>
            <a:off x="8907021" y="1845347"/>
            <a:ext cx="2620976" cy="14183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D1DDDEAC-A1CE-4349-BC22-C7B208B9F31D}"/>
              </a:ext>
            </a:extLst>
          </p:cNvPr>
          <p:cNvSpPr/>
          <p:nvPr/>
        </p:nvSpPr>
        <p:spPr>
          <a:xfrm>
            <a:off x="11046873" y="1476423"/>
            <a:ext cx="660776" cy="624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2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F4F7B-4C6F-46D1-A0DE-E37D52019E82}"/>
              </a:ext>
            </a:extLst>
          </p:cNvPr>
          <p:cNvSpPr/>
          <p:nvPr/>
        </p:nvSpPr>
        <p:spPr>
          <a:xfrm>
            <a:off x="8924732" y="1845347"/>
            <a:ext cx="254357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latin typeface="MV Boli" panose="02000500030200090000" pitchFamily="2" charset="0"/>
                <a:cs typeface="MV Boli" panose="02000500030200090000" pitchFamily="2" charset="0"/>
              </a:rPr>
              <a:t>Layer is group of neurons performing an operation. </a:t>
            </a:r>
          </a:p>
          <a:p>
            <a:endParaRPr lang="en-IN" sz="14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IN" sz="1400" dirty="0">
                <a:latin typeface="MV Boli" panose="02000500030200090000" pitchFamily="2" charset="0"/>
                <a:cs typeface="MV Boli" panose="02000500030200090000" pitchFamily="2" charset="0"/>
              </a:rPr>
              <a:t>In this scenario there are 49 neurons required to complete shift image </a:t>
            </a:r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2D5DF649-6BB9-45FA-A314-DF86DC2A1C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65077" y="3263698"/>
            <a:ext cx="3638982" cy="3052814"/>
          </a:xfrm>
          <a:prstGeom prst="rect">
            <a:avLst/>
          </a:prstGeom>
        </p:spPr>
      </p:pic>
      <p:sp>
        <p:nvSpPr>
          <p:cNvPr id="131" name="Oval 130">
            <a:extLst>
              <a:ext uri="{FF2B5EF4-FFF2-40B4-BE49-F238E27FC236}">
                <a16:creationId xmlns:a16="http://schemas.microsoft.com/office/drawing/2014/main" id="{89CD0CC0-12FD-4684-84EA-09988CC4A073}"/>
              </a:ext>
            </a:extLst>
          </p:cNvPr>
          <p:cNvSpPr/>
          <p:nvPr/>
        </p:nvSpPr>
        <p:spPr>
          <a:xfrm>
            <a:off x="7961810" y="5139391"/>
            <a:ext cx="660776" cy="624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3</a:t>
            </a:r>
            <a:endParaRPr lang="en-IN" dirty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A182040-60D3-40BD-A322-857CBC11BBCD}"/>
              </a:ext>
            </a:extLst>
          </p:cNvPr>
          <p:cNvSpPr/>
          <p:nvPr/>
        </p:nvSpPr>
        <p:spPr>
          <a:xfrm>
            <a:off x="1451533" y="5276228"/>
            <a:ext cx="709380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latin typeface="MV Boli" panose="02000500030200090000" pitchFamily="2" charset="0"/>
                <a:cs typeface="MV Boli" panose="02000500030200090000" pitchFamily="2" charset="0"/>
              </a:rPr>
              <a:t>While Painting, we follow certain steps - Sketch , sharpen , add </a:t>
            </a:r>
            <a:r>
              <a:rPr lang="en-IN" sz="1400" dirty="0" err="1">
                <a:latin typeface="MV Boli" panose="02000500030200090000" pitchFamily="2" charset="0"/>
                <a:cs typeface="MV Boli" panose="02000500030200090000" pitchFamily="2" charset="0"/>
              </a:rPr>
              <a:t>colors</a:t>
            </a:r>
            <a:endParaRPr lang="en-IN" sz="14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IN" sz="1400" dirty="0">
                <a:latin typeface="MV Boli" panose="02000500030200090000" pitchFamily="2" charset="0"/>
                <a:cs typeface="MV Boli" panose="02000500030200090000" pitchFamily="2" charset="0"/>
              </a:rPr>
              <a:t>Computer learns by doing opposite in reverse order </a:t>
            </a:r>
          </a:p>
          <a:p>
            <a:r>
              <a:rPr lang="en-IN" sz="1400" dirty="0">
                <a:latin typeface="MV Boli" panose="02000500030200090000" pitchFamily="2" charset="0"/>
                <a:cs typeface="MV Boli" panose="02000500030200090000" pitchFamily="2" charset="0"/>
              </a:rPr>
              <a:t>Black and white &gt; blur to get the rough sketch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374C28CA-AD95-4B2F-A379-CED63F13B800}"/>
              </a:ext>
            </a:extLst>
          </p:cNvPr>
          <p:cNvSpPr/>
          <p:nvPr/>
        </p:nvSpPr>
        <p:spPr>
          <a:xfrm>
            <a:off x="1382085" y="5305867"/>
            <a:ext cx="7004090" cy="7337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68116A-933D-40E6-AEF1-4F2A94D93D1C}"/>
              </a:ext>
            </a:extLst>
          </p:cNvPr>
          <p:cNvSpPr/>
          <p:nvPr/>
        </p:nvSpPr>
        <p:spPr>
          <a:xfrm>
            <a:off x="1335188" y="5028497"/>
            <a:ext cx="27494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400" dirty="0">
                <a:latin typeface="MV Boli" panose="02000500030200090000" pitchFamily="2" charset="0"/>
                <a:cs typeface="MV Boli" panose="02000500030200090000" pitchFamily="2" charset="0"/>
              </a:rPr>
              <a:t>Reason for having many layers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E7B79DE-C34A-404C-B9D0-CDC945C508E7}"/>
              </a:ext>
            </a:extLst>
          </p:cNvPr>
          <p:cNvSpPr/>
          <p:nvPr/>
        </p:nvSpPr>
        <p:spPr>
          <a:xfrm>
            <a:off x="2674639" y="2216274"/>
            <a:ext cx="38026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400" b="1" dirty="0">
                <a:latin typeface="MV Boli" panose="02000500030200090000" pitchFamily="2" charset="0"/>
                <a:cs typeface="MV Boli" panose="02000500030200090000" pitchFamily="2" charset="0"/>
              </a:rPr>
              <a:t>Neuron– The core performing units of NN</a:t>
            </a:r>
          </a:p>
        </p:txBody>
      </p:sp>
    </p:spTree>
    <p:extLst>
      <p:ext uri="{BB962C8B-B14F-4D97-AF65-F5344CB8AC3E}">
        <p14:creationId xmlns:p14="http://schemas.microsoft.com/office/powerpoint/2010/main" val="242915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8" grpId="0" animBg="1"/>
      <p:bldP spid="29" grpId="0" animBg="1"/>
      <p:bldP spid="30" grpId="0" animBg="1"/>
      <p:bldP spid="31" grpId="0" animBg="1"/>
      <p:bldP spid="31" grpId="1" animBg="1"/>
      <p:bldP spid="32" grpId="0" animBg="1"/>
      <p:bldP spid="37" grpId="0" animBg="1"/>
      <p:bldP spid="37" grpId="1" animBg="1"/>
      <p:bldP spid="48" grpId="0" animBg="1"/>
      <p:bldP spid="48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94" grpId="0"/>
      <p:bldP spid="94" grpId="1"/>
      <p:bldP spid="95" grpId="0"/>
      <p:bldP spid="95" grpId="1"/>
      <p:bldP spid="96" grpId="0"/>
      <p:bldP spid="96" grpId="1"/>
      <p:bldP spid="97" grpId="0"/>
      <p:bldP spid="97" grpId="1"/>
      <p:bldP spid="98" grpId="0"/>
      <p:bldP spid="98" grpId="1"/>
      <p:bldP spid="99" grpId="0"/>
      <p:bldP spid="99" grpId="1"/>
      <p:bldP spid="100" grpId="0"/>
      <p:bldP spid="100" grpId="1"/>
      <p:bldP spid="101" grpId="0"/>
      <p:bldP spid="101" grpId="1"/>
      <p:bldP spid="102" grpId="0"/>
      <p:bldP spid="102" grpId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22" grpId="0"/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78" grpId="0"/>
      <p:bldP spid="80" grpId="0" animBg="1"/>
      <p:bldP spid="81" grpId="0" animBg="1"/>
      <p:bldP spid="83" grpId="0"/>
      <p:bldP spid="84" grpId="0"/>
      <p:bldP spid="86" grpId="0"/>
      <p:bldP spid="87" grpId="0"/>
      <p:bldP spid="89" grpId="0" animBg="1"/>
      <p:bldP spid="91" grpId="0" animBg="1"/>
      <p:bldP spid="5" grpId="0"/>
      <p:bldP spid="131" grpId="0" animBg="1"/>
      <p:bldP spid="132" grpId="0"/>
      <p:bldP spid="135" grpId="0" animBg="1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43A06B2-649E-42A3-895F-89346BF785AD}"/>
              </a:ext>
            </a:extLst>
          </p:cNvPr>
          <p:cNvSpPr/>
          <p:nvPr/>
        </p:nvSpPr>
        <p:spPr>
          <a:xfrm>
            <a:off x="607741" y="1544444"/>
            <a:ext cx="5358717" cy="43712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77CE2F-8CC7-4A1E-9069-AA3F2170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+mn-lt"/>
              </a:rPr>
              <a:t>Spatial and Temporal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DABF6-E33D-459A-99FB-85C65A191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5</a:t>
            </a:fld>
            <a:endParaRPr lang="en-IN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A83EAEB-655D-4BFD-9E71-844FB98340E3}"/>
              </a:ext>
            </a:extLst>
          </p:cNvPr>
          <p:cNvGrpSpPr/>
          <p:nvPr/>
        </p:nvGrpSpPr>
        <p:grpSpPr>
          <a:xfrm>
            <a:off x="792949" y="1602337"/>
            <a:ext cx="1985119" cy="1919869"/>
            <a:chOff x="1298915" y="1947746"/>
            <a:chExt cx="1985119" cy="1919869"/>
          </a:xfrm>
        </p:grpSpPr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F8FE0232-C5CB-49A1-BD91-1E3D481EDB57}"/>
                </a:ext>
              </a:extLst>
            </p:cNvPr>
            <p:cNvSpPr/>
            <p:nvPr/>
          </p:nvSpPr>
          <p:spPr>
            <a:xfrm>
              <a:off x="1298915" y="2012795"/>
              <a:ext cx="948055" cy="1092820"/>
            </a:xfrm>
            <a:prstGeom prst="snip1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ectangle: Single Corner Snipped 7">
              <a:extLst>
                <a:ext uri="{FF2B5EF4-FFF2-40B4-BE49-F238E27FC236}">
                  <a16:creationId xmlns:a16="http://schemas.microsoft.com/office/drawing/2014/main" id="{783C8BC0-6F2D-4F2B-9CFD-B1D2F23F659B}"/>
                </a:ext>
              </a:extLst>
            </p:cNvPr>
            <p:cNvSpPr/>
            <p:nvPr/>
          </p:nvSpPr>
          <p:spPr>
            <a:xfrm>
              <a:off x="1451315" y="2165195"/>
              <a:ext cx="948055" cy="1092820"/>
            </a:xfrm>
            <a:prstGeom prst="snip1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: Single Corner Snipped 8">
              <a:extLst>
                <a:ext uri="{FF2B5EF4-FFF2-40B4-BE49-F238E27FC236}">
                  <a16:creationId xmlns:a16="http://schemas.microsoft.com/office/drawing/2014/main" id="{628D1502-AC2E-41DD-9400-36342F0143AA}"/>
                </a:ext>
              </a:extLst>
            </p:cNvPr>
            <p:cNvSpPr/>
            <p:nvPr/>
          </p:nvSpPr>
          <p:spPr>
            <a:xfrm>
              <a:off x="1603715" y="2317595"/>
              <a:ext cx="948055" cy="1092820"/>
            </a:xfrm>
            <a:prstGeom prst="snip1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: Single Corner Snipped 9">
              <a:extLst>
                <a:ext uri="{FF2B5EF4-FFF2-40B4-BE49-F238E27FC236}">
                  <a16:creationId xmlns:a16="http://schemas.microsoft.com/office/drawing/2014/main" id="{FE74A9F5-F25B-4F21-921D-F1075B0E6D2D}"/>
                </a:ext>
              </a:extLst>
            </p:cNvPr>
            <p:cNvSpPr/>
            <p:nvPr/>
          </p:nvSpPr>
          <p:spPr>
            <a:xfrm>
              <a:off x="1756115" y="2469995"/>
              <a:ext cx="948055" cy="1092820"/>
            </a:xfrm>
            <a:prstGeom prst="snip1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: Single Corner Snipped 10">
              <a:extLst>
                <a:ext uri="{FF2B5EF4-FFF2-40B4-BE49-F238E27FC236}">
                  <a16:creationId xmlns:a16="http://schemas.microsoft.com/office/drawing/2014/main" id="{FC74BEE4-382C-4463-890E-81C266C24CFF}"/>
                </a:ext>
              </a:extLst>
            </p:cNvPr>
            <p:cNvSpPr/>
            <p:nvPr/>
          </p:nvSpPr>
          <p:spPr>
            <a:xfrm>
              <a:off x="1908515" y="2622395"/>
              <a:ext cx="948055" cy="1092820"/>
            </a:xfrm>
            <a:prstGeom prst="snip1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: Single Corner Snipped 11">
              <a:extLst>
                <a:ext uri="{FF2B5EF4-FFF2-40B4-BE49-F238E27FC236}">
                  <a16:creationId xmlns:a16="http://schemas.microsoft.com/office/drawing/2014/main" id="{372334D5-D498-4F63-8C61-A09869073784}"/>
                </a:ext>
              </a:extLst>
            </p:cNvPr>
            <p:cNvSpPr/>
            <p:nvPr/>
          </p:nvSpPr>
          <p:spPr>
            <a:xfrm>
              <a:off x="2060915" y="2774795"/>
              <a:ext cx="948055" cy="1092820"/>
            </a:xfrm>
            <a:prstGeom prst="snip1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A1F97B1-ED23-41F8-B8F1-65951630056B}"/>
                </a:ext>
              </a:extLst>
            </p:cNvPr>
            <p:cNvCxnSpPr>
              <a:cxnSpLocks/>
            </p:cNvCxnSpPr>
            <p:nvPr/>
          </p:nvCxnSpPr>
          <p:spPr>
            <a:xfrm>
              <a:off x="2210830" y="1947746"/>
              <a:ext cx="1073204" cy="11076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2746B70-E495-4A22-BB49-E76296B14092}"/>
                </a:ext>
              </a:extLst>
            </p:cNvPr>
            <p:cNvSpPr txBox="1"/>
            <p:nvPr/>
          </p:nvSpPr>
          <p:spPr>
            <a:xfrm flipH="1">
              <a:off x="2559761" y="2074813"/>
              <a:ext cx="7162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/>
                <a:t>time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A3172A2-0342-46B7-B54C-733993609F71}"/>
              </a:ext>
            </a:extLst>
          </p:cNvPr>
          <p:cNvSpPr txBox="1"/>
          <p:nvPr/>
        </p:nvSpPr>
        <p:spPr>
          <a:xfrm>
            <a:off x="620105" y="3749468"/>
            <a:ext cx="45430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MV Boli" panose="02000500030200090000" pitchFamily="2" charset="0"/>
                <a:cs typeface="MV Boli" panose="02000500030200090000" pitchFamily="2" charset="0"/>
              </a:rPr>
              <a:t>Multiple shots of images taken over time. We want to compare different images </a:t>
            </a:r>
          </a:p>
          <a:p>
            <a:endParaRPr lang="en-IN" sz="2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IN" sz="2000" dirty="0">
                <a:latin typeface="MV Boli" panose="02000500030200090000" pitchFamily="2" charset="0"/>
                <a:cs typeface="MV Boli" panose="02000500030200090000" pitchFamily="2" charset="0"/>
              </a:rPr>
              <a:t>Application – Object Tracking, computing speed of cars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31ED837-F4AC-4E67-912A-D7544742DCE2}"/>
              </a:ext>
            </a:extLst>
          </p:cNvPr>
          <p:cNvSpPr txBox="1"/>
          <p:nvPr/>
        </p:nvSpPr>
        <p:spPr>
          <a:xfrm>
            <a:off x="3592554" y="1602337"/>
            <a:ext cx="23863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Temporal Data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2C1E692-22C4-4317-87AD-8D64675D5B49}"/>
              </a:ext>
            </a:extLst>
          </p:cNvPr>
          <p:cNvSpPr/>
          <p:nvPr/>
        </p:nvSpPr>
        <p:spPr>
          <a:xfrm>
            <a:off x="6210396" y="1544444"/>
            <a:ext cx="5373863" cy="43712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4D1C5F8-4B5C-4AD9-94BC-B6735FBDFDA4}"/>
              </a:ext>
            </a:extLst>
          </p:cNvPr>
          <p:cNvSpPr txBox="1"/>
          <p:nvPr/>
        </p:nvSpPr>
        <p:spPr>
          <a:xfrm>
            <a:off x="9633353" y="1545332"/>
            <a:ext cx="23863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Spatial Data</a:t>
            </a:r>
          </a:p>
        </p:txBody>
      </p:sp>
      <p:sp>
        <p:nvSpPr>
          <p:cNvPr id="50" name="Rectangle: Single Corner Snipped 49">
            <a:extLst>
              <a:ext uri="{FF2B5EF4-FFF2-40B4-BE49-F238E27FC236}">
                <a16:creationId xmlns:a16="http://schemas.microsoft.com/office/drawing/2014/main" id="{7135A024-5CF2-4388-A268-8FE9D56CFD91}"/>
              </a:ext>
            </a:extLst>
          </p:cNvPr>
          <p:cNvSpPr/>
          <p:nvPr/>
        </p:nvSpPr>
        <p:spPr>
          <a:xfrm>
            <a:off x="3567674" y="2341192"/>
            <a:ext cx="451624" cy="675213"/>
          </a:xfrm>
          <a:prstGeom prst="snip1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Rectangle: Single Corner Snipped 50">
            <a:extLst>
              <a:ext uri="{FF2B5EF4-FFF2-40B4-BE49-F238E27FC236}">
                <a16:creationId xmlns:a16="http://schemas.microsoft.com/office/drawing/2014/main" id="{C4F3EB5E-06DB-4680-B7A0-7FFBAEE76870}"/>
              </a:ext>
            </a:extLst>
          </p:cNvPr>
          <p:cNvSpPr/>
          <p:nvPr/>
        </p:nvSpPr>
        <p:spPr>
          <a:xfrm>
            <a:off x="4258894" y="2359129"/>
            <a:ext cx="451624" cy="675213"/>
          </a:xfrm>
          <a:prstGeom prst="snip1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Rectangle: Single Corner Snipped 51">
            <a:extLst>
              <a:ext uri="{FF2B5EF4-FFF2-40B4-BE49-F238E27FC236}">
                <a16:creationId xmlns:a16="http://schemas.microsoft.com/office/drawing/2014/main" id="{C4181AF6-5E84-46C0-A4C4-68F2EBC3CD05}"/>
              </a:ext>
            </a:extLst>
          </p:cNvPr>
          <p:cNvSpPr/>
          <p:nvPr/>
        </p:nvSpPr>
        <p:spPr>
          <a:xfrm>
            <a:off x="4912172" y="2360903"/>
            <a:ext cx="451624" cy="675213"/>
          </a:xfrm>
          <a:prstGeom prst="snip1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3A72B5E-20D5-4819-B72B-C250803A2049}"/>
              </a:ext>
            </a:extLst>
          </p:cNvPr>
          <p:cNvSpPr/>
          <p:nvPr/>
        </p:nvSpPr>
        <p:spPr>
          <a:xfrm>
            <a:off x="3742284" y="2609949"/>
            <a:ext cx="154046" cy="2219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6B8C63B-B41C-4426-AE44-FCAF0A58F06B}"/>
              </a:ext>
            </a:extLst>
          </p:cNvPr>
          <p:cNvSpPr/>
          <p:nvPr/>
        </p:nvSpPr>
        <p:spPr>
          <a:xfrm>
            <a:off x="4334091" y="2448298"/>
            <a:ext cx="154046" cy="2219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B03815B-2948-4BD0-B275-D447F76AC5E2}"/>
              </a:ext>
            </a:extLst>
          </p:cNvPr>
          <p:cNvSpPr/>
          <p:nvPr/>
        </p:nvSpPr>
        <p:spPr>
          <a:xfrm>
            <a:off x="5008773" y="2634110"/>
            <a:ext cx="154046" cy="2219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BB2FF25-D806-4F56-B162-9E1CE76D1F92}"/>
              </a:ext>
            </a:extLst>
          </p:cNvPr>
          <p:cNvSpPr txBox="1"/>
          <p:nvPr/>
        </p:nvSpPr>
        <p:spPr>
          <a:xfrm>
            <a:off x="6283511" y="3980254"/>
            <a:ext cx="45430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MV Boli" panose="02000500030200090000" pitchFamily="2" charset="0"/>
                <a:cs typeface="MV Boli" panose="02000500030200090000" pitchFamily="2" charset="0"/>
              </a:rPr>
              <a:t>No sense in making comparison across images. But, it is very important to make comparison within image</a:t>
            </a:r>
          </a:p>
          <a:p>
            <a:endParaRPr lang="en-IN" sz="2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r>
              <a:rPr lang="en-IN" sz="2000" dirty="0">
                <a:latin typeface="MV Boli" panose="02000500030200090000" pitchFamily="2" charset="0"/>
                <a:cs typeface="MV Boli" panose="02000500030200090000" pitchFamily="2" charset="0"/>
              </a:rPr>
              <a:t>Application – Object detection </a:t>
            </a:r>
          </a:p>
        </p:txBody>
      </p:sp>
      <p:sp>
        <p:nvSpPr>
          <p:cNvPr id="60" name="Rectangle: Single Corner Snipped 59">
            <a:extLst>
              <a:ext uri="{FF2B5EF4-FFF2-40B4-BE49-F238E27FC236}">
                <a16:creationId xmlns:a16="http://schemas.microsoft.com/office/drawing/2014/main" id="{12470B84-9E67-42CB-B64A-85C6D898F3CE}"/>
              </a:ext>
            </a:extLst>
          </p:cNvPr>
          <p:cNvSpPr/>
          <p:nvPr/>
        </p:nvSpPr>
        <p:spPr>
          <a:xfrm>
            <a:off x="6367462" y="1691808"/>
            <a:ext cx="1903649" cy="2227845"/>
          </a:xfrm>
          <a:prstGeom prst="snip1Rect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87CBC3C-BCE3-456F-8214-DDDC684D5F2E}"/>
              </a:ext>
            </a:extLst>
          </p:cNvPr>
          <p:cNvSpPr/>
          <p:nvPr/>
        </p:nvSpPr>
        <p:spPr>
          <a:xfrm rot="19903187">
            <a:off x="6734000" y="2403941"/>
            <a:ext cx="817972" cy="1120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8C0F565-84E9-4A3B-AE7E-B789BFDC11B1}"/>
              </a:ext>
            </a:extLst>
          </p:cNvPr>
          <p:cNvSpPr/>
          <p:nvPr/>
        </p:nvSpPr>
        <p:spPr>
          <a:xfrm rot="19903187">
            <a:off x="6861874" y="2145669"/>
            <a:ext cx="817972" cy="112099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696EB4A-41C2-4693-BABF-26AB63181A70}"/>
              </a:ext>
            </a:extLst>
          </p:cNvPr>
          <p:cNvSpPr txBox="1"/>
          <p:nvPr/>
        </p:nvSpPr>
        <p:spPr>
          <a:xfrm>
            <a:off x="8428177" y="2226945"/>
            <a:ext cx="3012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MV Boli" panose="02000500030200090000" pitchFamily="2" charset="0"/>
                <a:cs typeface="MV Boli" panose="02000500030200090000" pitchFamily="2" charset="0"/>
              </a:rPr>
              <a:t>You know that there are two rectangles in this image only by comparing with neighbouring pixels</a:t>
            </a:r>
          </a:p>
        </p:txBody>
      </p:sp>
    </p:spTree>
    <p:extLst>
      <p:ext uri="{BB962C8B-B14F-4D97-AF65-F5344CB8AC3E}">
        <p14:creationId xmlns:p14="http://schemas.microsoft.com/office/powerpoint/2010/main" val="2742647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7CE2F-8CC7-4A1E-9069-AA3F2170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+mn-lt"/>
              </a:rPr>
              <a:t>Convolution Neural nets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1232A-3232-46E4-83B8-1660FF305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092" y="1765803"/>
            <a:ext cx="5756108" cy="22670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/>
              <a:t>Convolution Layer – Filter operation 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DABF6-E33D-459A-99FB-85C65A191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6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4A4D6D-25D1-4747-9C66-5222393E2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698" y="2220081"/>
            <a:ext cx="3856383" cy="15760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202323-454A-4280-9AD6-F53AEB597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6070" y="3103170"/>
            <a:ext cx="4165398" cy="14848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AF3AC4-7088-4D06-B82C-D91873B9B1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8501" y="352224"/>
            <a:ext cx="5388665" cy="16122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23515AF-EA3D-4B2E-AE7E-939F0E7252E7}"/>
              </a:ext>
            </a:extLst>
          </p:cNvPr>
          <p:cNvSpPr txBox="1"/>
          <p:nvPr/>
        </p:nvSpPr>
        <p:spPr>
          <a:xfrm flipH="1">
            <a:off x="668525" y="4376853"/>
            <a:ext cx="593107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V Boli" panose="02000500030200090000" pitchFamily="2" charset="0"/>
                <a:cs typeface="MV Boli" panose="02000500030200090000" pitchFamily="2" charset="0"/>
              </a:rPr>
              <a:t>Fully connected Layer – classification</a:t>
            </a:r>
          </a:p>
          <a:p>
            <a:r>
              <a:rPr lang="en-US" sz="2000" dirty="0">
                <a:latin typeface="MV Boli" panose="02000500030200090000" pitchFamily="2" charset="0"/>
                <a:cs typeface="MV Boli" panose="02000500030200090000" pitchFamily="2" charset="0"/>
              </a:rPr>
              <a:t>Every input is connected to every neuron</a:t>
            </a:r>
            <a:endParaRPr lang="en-IN" sz="2000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E8C1A5-E20D-42A2-A464-BDAA0766521E}"/>
              </a:ext>
            </a:extLst>
          </p:cNvPr>
          <p:cNvSpPr txBox="1"/>
          <p:nvPr/>
        </p:nvSpPr>
        <p:spPr>
          <a:xfrm flipH="1">
            <a:off x="6658546" y="1964480"/>
            <a:ext cx="50892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V Boli" panose="02000500030200090000" pitchFamily="2" charset="0"/>
                <a:cs typeface="MV Boli" panose="02000500030200090000" pitchFamily="2" charset="0"/>
              </a:rPr>
              <a:t>Pooling Layer – This picks </a:t>
            </a:r>
            <a:r>
              <a:rPr lang="en-US" sz="2000" dirty="0" err="1">
                <a:latin typeface="MV Boli" panose="02000500030200090000" pitchFamily="2" charset="0"/>
                <a:cs typeface="MV Boli" panose="02000500030200090000" pitchFamily="2" charset="0"/>
              </a:rPr>
              <a:t>selecteds</a:t>
            </a:r>
            <a:r>
              <a:rPr lang="en-US" sz="2000" dirty="0">
                <a:latin typeface="MV Boli" panose="02000500030200090000" pitchFamily="2" charset="0"/>
                <a:cs typeface="MV Boli" panose="02000500030200090000" pitchFamily="2" charset="0"/>
              </a:rPr>
              <a:t> features in the features map by eliminating pixels with low values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0B21C1-046D-4F8D-B4C3-BA6FE0775592}"/>
              </a:ext>
            </a:extLst>
          </p:cNvPr>
          <p:cNvSpPr/>
          <p:nvPr/>
        </p:nvSpPr>
        <p:spPr>
          <a:xfrm>
            <a:off x="6619923" y="1912434"/>
            <a:ext cx="4785819" cy="27153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7BB4B0-8BA7-4EFF-A172-002D2D488CFB}"/>
              </a:ext>
            </a:extLst>
          </p:cNvPr>
          <p:cNvSpPr/>
          <p:nvPr/>
        </p:nvSpPr>
        <p:spPr>
          <a:xfrm>
            <a:off x="667091" y="1667494"/>
            <a:ext cx="5756108" cy="23764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8DCF2F-1464-4E2E-A4B4-481B8F43EA20}"/>
              </a:ext>
            </a:extLst>
          </p:cNvPr>
          <p:cNvSpPr/>
          <p:nvPr/>
        </p:nvSpPr>
        <p:spPr>
          <a:xfrm>
            <a:off x="646771" y="4211831"/>
            <a:ext cx="5756108" cy="18209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CE9022-2D1F-4F98-B1BE-CCCCC1461FBA}"/>
              </a:ext>
            </a:extLst>
          </p:cNvPr>
          <p:cNvSpPr/>
          <p:nvPr/>
        </p:nvSpPr>
        <p:spPr>
          <a:xfrm>
            <a:off x="5891424" y="3478001"/>
            <a:ext cx="657922" cy="624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1</a:t>
            </a:r>
            <a:endParaRPr lang="en-IN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6A966EF-AB6C-4301-81E3-97C0886AA044}"/>
              </a:ext>
            </a:extLst>
          </p:cNvPr>
          <p:cNvSpPr/>
          <p:nvPr/>
        </p:nvSpPr>
        <p:spPr>
          <a:xfrm>
            <a:off x="6006280" y="5521908"/>
            <a:ext cx="657922" cy="624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2</a:t>
            </a:r>
            <a:endParaRPr lang="en-IN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9174B60-530C-4CFD-9A69-8A784285CFDA}"/>
              </a:ext>
            </a:extLst>
          </p:cNvPr>
          <p:cNvSpPr/>
          <p:nvPr/>
        </p:nvSpPr>
        <p:spPr>
          <a:xfrm>
            <a:off x="10964864" y="4211831"/>
            <a:ext cx="657922" cy="624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3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F86C07-FC2B-4F88-955B-8EDF0A78A36B}"/>
              </a:ext>
            </a:extLst>
          </p:cNvPr>
          <p:cNvSpPr txBox="1"/>
          <p:nvPr/>
        </p:nvSpPr>
        <p:spPr>
          <a:xfrm flipH="1">
            <a:off x="6746070" y="4800401"/>
            <a:ext cx="50892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V Boli" panose="02000500030200090000" pitchFamily="2" charset="0"/>
                <a:cs typeface="MV Boli" panose="02000500030200090000" pitchFamily="2" charset="0"/>
              </a:rPr>
              <a:t>Convolution Neural Nets are widely used in Object detection any thing which is spatial. It is not suitable for temporal data</a:t>
            </a:r>
          </a:p>
        </p:txBody>
      </p:sp>
    </p:spTree>
    <p:extLst>
      <p:ext uri="{BB962C8B-B14F-4D97-AF65-F5344CB8AC3E}">
        <p14:creationId xmlns:p14="http://schemas.microsoft.com/office/powerpoint/2010/main" val="724042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7CE2F-8CC7-4A1E-9069-AA3F2170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+mn-lt"/>
              </a:rPr>
              <a:t>Region </a:t>
            </a:r>
            <a:r>
              <a:rPr lang="en-IN" sz="3600" dirty="0" err="1">
                <a:latin typeface="+mn-lt"/>
              </a:rPr>
              <a:t>Proposel</a:t>
            </a:r>
            <a:r>
              <a:rPr lang="en-IN" sz="3600" dirty="0">
                <a:latin typeface="+mn-lt"/>
              </a:rPr>
              <a:t> Network (RPN)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1232A-3232-46E4-83B8-1660FF305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558" y="1554076"/>
            <a:ext cx="5110530" cy="1808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Use N </a:t>
            </a:r>
            <a:r>
              <a:rPr lang="en-US" sz="1400" dirty="0" err="1"/>
              <a:t>anchorboxes</a:t>
            </a:r>
            <a:r>
              <a:rPr lang="en-US" sz="1400" dirty="0"/>
              <a:t> at each location</a:t>
            </a:r>
          </a:p>
          <a:p>
            <a:pPr marL="0" indent="0">
              <a:buNone/>
            </a:pPr>
            <a:r>
              <a:rPr lang="en-US" sz="1400" dirty="0"/>
              <a:t>Anchors are translation invariant use the same ones at every location</a:t>
            </a:r>
          </a:p>
          <a:p>
            <a:pPr marL="0" indent="0">
              <a:buNone/>
            </a:pPr>
            <a:r>
              <a:rPr lang="en-US" sz="1400" dirty="0"/>
              <a:t>Regression gives offsets from anchor boxes </a:t>
            </a:r>
          </a:p>
          <a:p>
            <a:pPr marL="0" indent="0">
              <a:buNone/>
            </a:pPr>
            <a:r>
              <a:rPr lang="en-US" sz="1400" dirty="0"/>
              <a:t>Classification gives the probability that each anchor shows and object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DABF6-E33D-459A-99FB-85C65A191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7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5981-5916-4FAC-9150-4378CE4BFFB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8585981" y="6483786"/>
            <a:ext cx="3606019" cy="365125"/>
          </a:xfrm>
        </p:spPr>
        <p:txBody>
          <a:bodyPr/>
          <a:lstStyle/>
          <a:p>
            <a:r>
              <a:rPr lang="en-IN"/>
              <a:t>Learn with Jyothi – Computer Vision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28636E-DC1F-4537-A147-B567A37B6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3254" y="61476"/>
            <a:ext cx="4590778" cy="3192263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0B70B0A-D745-45A6-895C-206C8787A922}"/>
              </a:ext>
            </a:extLst>
          </p:cNvPr>
          <p:cNvSpPr txBox="1">
            <a:spLocks/>
          </p:cNvSpPr>
          <p:nvPr/>
        </p:nvSpPr>
        <p:spPr>
          <a:xfrm>
            <a:off x="609041" y="4069188"/>
            <a:ext cx="5110530" cy="1808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V Boli" panose="02000500030200090000" pitchFamily="2" charset="0"/>
                <a:ea typeface="+mn-ea"/>
                <a:cs typeface="MV Boli" panose="0200050003020009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/>
              <a:t>Selective search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89129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F5A1-4CB8-48E0-B6EF-B148AB3C4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CNN Architectures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F1BF4-7F4A-4395-8443-635E624636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RCNN * Fast RCNN * Faster R-CNN * R-FCN * SSD * Comparison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1EC693-0231-40EA-9A6D-B678A4B60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8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333320-4530-401B-BA54-572EB2E69165}"/>
              </a:ext>
            </a:extLst>
          </p:cNvPr>
          <p:cNvSpPr/>
          <p:nvPr/>
        </p:nvSpPr>
        <p:spPr>
          <a:xfrm>
            <a:off x="10805543" y="4540524"/>
            <a:ext cx="7323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hlinkClick r:id="rId2"/>
              </a:rPr>
              <a:t>Here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144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7CE2F-8CC7-4A1E-9069-AA3F2170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+mn-lt"/>
              </a:rPr>
              <a:t>R-CNN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DABF6-E33D-459A-99FB-85C65A191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B99F5-D781-4E80-884C-CA9FC54543DC}" type="slidenum">
              <a:rPr lang="en-IN" smtClean="0"/>
              <a:t>9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AB1620-27D7-4FED-A1E5-E667DF21D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7781" y="218508"/>
            <a:ext cx="4398026" cy="3031118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7FB25EF-A880-4291-A6DF-48865E48D366}"/>
              </a:ext>
            </a:extLst>
          </p:cNvPr>
          <p:cNvSpPr/>
          <p:nvPr/>
        </p:nvSpPr>
        <p:spPr>
          <a:xfrm>
            <a:off x="547277" y="1523349"/>
            <a:ext cx="6144876" cy="199977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190272C-3F40-4952-B59E-AD128386AC4D}"/>
              </a:ext>
            </a:extLst>
          </p:cNvPr>
          <p:cNvSpPr/>
          <p:nvPr/>
        </p:nvSpPr>
        <p:spPr>
          <a:xfrm>
            <a:off x="6835287" y="3248383"/>
            <a:ext cx="4670913" cy="281175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4543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1261</TotalTime>
  <Words>660</Words>
  <Application>Microsoft Office PowerPoint</Application>
  <PresentationFormat>Widescreen</PresentationFormat>
  <Paragraphs>130</Paragraphs>
  <Slides>15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Algerian</vt:lpstr>
      <vt:lpstr>Arial</vt:lpstr>
      <vt:lpstr>Bahnschrift Light</vt:lpstr>
      <vt:lpstr>Calibri</vt:lpstr>
      <vt:lpstr>Calibri Light</vt:lpstr>
      <vt:lpstr>Lato Light</vt:lpstr>
      <vt:lpstr>MV Boli</vt:lpstr>
      <vt:lpstr>Wingdings</vt:lpstr>
      <vt:lpstr>Office Theme</vt:lpstr>
      <vt:lpstr>Microsoft Excel Worksheet</vt:lpstr>
      <vt:lpstr>Object detection with CNN</vt:lpstr>
      <vt:lpstr>Basics</vt:lpstr>
      <vt:lpstr>Images, Videos and Filter</vt:lpstr>
      <vt:lpstr>Neural Network</vt:lpstr>
      <vt:lpstr>Spatial and Temporal Data</vt:lpstr>
      <vt:lpstr>Convolution Neural nets</vt:lpstr>
      <vt:lpstr>Region Proposel Network (RPN)</vt:lpstr>
      <vt:lpstr>CNN Architectures</vt:lpstr>
      <vt:lpstr>R-CNN</vt:lpstr>
      <vt:lpstr>Faster RCNN </vt:lpstr>
      <vt:lpstr>CNN Application models</vt:lpstr>
      <vt:lpstr>CNN’s Tensorflow API</vt:lpstr>
      <vt:lpstr>Tf.keras.application</vt:lpstr>
      <vt:lpstr>Training CNN’s with tensorflow 2.x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Jyothi Pappu</dc:creator>
  <cp:lastModifiedBy>Jyothi Pappu</cp:lastModifiedBy>
  <cp:revision>89</cp:revision>
  <dcterms:created xsi:type="dcterms:W3CDTF">2020-05-09T07:51:53Z</dcterms:created>
  <dcterms:modified xsi:type="dcterms:W3CDTF">2020-05-15T05:22:04Z</dcterms:modified>
</cp:coreProperties>
</file>

<file path=docProps/thumbnail.jpeg>
</file>